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92" r:id="rId2"/>
    <p:sldMasterId id="2147483930" r:id="rId3"/>
    <p:sldMasterId id="2147483960" r:id="rId4"/>
  </p:sldMasterIdLst>
  <p:notesMasterIdLst>
    <p:notesMasterId r:id="rId51"/>
  </p:notesMasterIdLst>
  <p:sldIdLst>
    <p:sldId id="845" r:id="rId5"/>
    <p:sldId id="510" r:id="rId6"/>
    <p:sldId id="806" r:id="rId7"/>
    <p:sldId id="807" r:id="rId8"/>
    <p:sldId id="809" r:id="rId9"/>
    <p:sldId id="836" r:id="rId10"/>
    <p:sldId id="837" r:id="rId11"/>
    <p:sldId id="839" r:id="rId12"/>
    <p:sldId id="810" r:id="rId13"/>
    <p:sldId id="813" r:id="rId14"/>
    <p:sldId id="814" r:id="rId15"/>
    <p:sldId id="815" r:id="rId16"/>
    <p:sldId id="820" r:id="rId17"/>
    <p:sldId id="824" r:id="rId18"/>
    <p:sldId id="821" r:id="rId19"/>
    <p:sldId id="829" r:id="rId20"/>
    <p:sldId id="826" r:id="rId21"/>
    <p:sldId id="825" r:id="rId22"/>
    <p:sldId id="823" r:id="rId23"/>
    <p:sldId id="822" r:id="rId24"/>
    <p:sldId id="830" r:id="rId25"/>
    <p:sldId id="827" r:id="rId26"/>
    <p:sldId id="834" r:id="rId27"/>
    <p:sldId id="694" r:id="rId28"/>
    <p:sldId id="798" r:id="rId29"/>
    <p:sldId id="799" r:id="rId30"/>
    <p:sldId id="800" r:id="rId31"/>
    <p:sldId id="842" r:id="rId32"/>
    <p:sldId id="703" r:id="rId33"/>
    <p:sldId id="801" r:id="rId34"/>
    <p:sldId id="802" r:id="rId35"/>
    <p:sldId id="803" r:id="rId36"/>
    <p:sldId id="841" r:id="rId37"/>
    <p:sldId id="844" r:id="rId38"/>
    <p:sldId id="804" r:id="rId39"/>
    <p:sldId id="805" r:id="rId40"/>
    <p:sldId id="808" r:id="rId41"/>
    <p:sldId id="840" r:id="rId42"/>
    <p:sldId id="843" r:id="rId43"/>
    <p:sldId id="779" r:id="rId44"/>
    <p:sldId id="780" r:id="rId45"/>
    <p:sldId id="705" r:id="rId46"/>
    <p:sldId id="706" r:id="rId47"/>
    <p:sldId id="726" r:id="rId48"/>
    <p:sldId id="727" r:id="rId49"/>
    <p:sldId id="730" r:id="rId50"/>
  </p:sldIdLst>
  <p:sldSz cx="9144000" cy="5143500" type="screen16x9"/>
  <p:notesSz cx="7315200" cy="9601200"/>
  <p:defaultText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8"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2"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6" algn="l" defTabSz="91432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E121FE-A790-0843-B4BF-6A0CF67849B7}">
          <p14:sldIdLst>
            <p14:sldId id="845"/>
            <p14:sldId id="510"/>
            <p14:sldId id="806"/>
            <p14:sldId id="807"/>
            <p14:sldId id="809"/>
            <p14:sldId id="836"/>
            <p14:sldId id="837"/>
            <p14:sldId id="839"/>
            <p14:sldId id="810"/>
            <p14:sldId id="813"/>
            <p14:sldId id="814"/>
            <p14:sldId id="815"/>
            <p14:sldId id="820"/>
            <p14:sldId id="824"/>
            <p14:sldId id="821"/>
            <p14:sldId id="829"/>
            <p14:sldId id="826"/>
            <p14:sldId id="825"/>
            <p14:sldId id="823"/>
            <p14:sldId id="822"/>
            <p14:sldId id="830"/>
            <p14:sldId id="827"/>
            <p14:sldId id="834"/>
            <p14:sldId id="694"/>
            <p14:sldId id="798"/>
            <p14:sldId id="799"/>
            <p14:sldId id="800"/>
            <p14:sldId id="842"/>
            <p14:sldId id="703"/>
            <p14:sldId id="801"/>
            <p14:sldId id="802"/>
            <p14:sldId id="803"/>
            <p14:sldId id="841"/>
            <p14:sldId id="844"/>
            <p14:sldId id="804"/>
            <p14:sldId id="805"/>
            <p14:sldId id="808"/>
            <p14:sldId id="840"/>
            <p14:sldId id="843"/>
            <p14:sldId id="779"/>
            <p14:sldId id="780"/>
            <p14:sldId id="705"/>
            <p14:sldId id="706"/>
            <p14:sldId id="726"/>
            <p14:sldId id="727"/>
            <p14:sldId id="7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256"/>
    <a:srgbClr val="5CA9DB"/>
    <a:srgbClr val="FFDA91"/>
    <a:srgbClr val="FFCC66"/>
    <a:srgbClr val="E65345"/>
    <a:srgbClr val="DCB01F"/>
    <a:srgbClr val="DCA816"/>
    <a:srgbClr val="DCB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2033" autoAdjust="0"/>
  </p:normalViewPr>
  <p:slideViewPr>
    <p:cSldViewPr>
      <p:cViewPr varScale="1">
        <p:scale>
          <a:sx n="118" d="100"/>
          <a:sy n="118" d="100"/>
        </p:scale>
        <p:origin x="200" y="824"/>
      </p:cViewPr>
      <p:guideLst>
        <p:guide orient="horz" pos="1620"/>
        <p:guide pos="2880"/>
      </p:guideLst>
    </p:cSldViewPr>
  </p:slideViewPr>
  <p:outlineViewPr>
    <p:cViewPr>
      <p:scale>
        <a:sx n="33" d="100"/>
        <a:sy n="33" d="100"/>
      </p:scale>
      <p:origin x="0" y="509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DD0825B8-2E6B-4079-8804-50AE45085881}" type="datetimeFigureOut">
              <a:rPr lang="en-US" smtClean="0"/>
              <a:t>1/17/17</a:t>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A9F06F0-672C-491E-AA1F-70284F63EC6D}" type="slidenum">
              <a:rPr lang="en-US" smtClean="0"/>
              <a:t>‹#›</a:t>
            </a:fld>
            <a:endParaRPr lang="en-US" dirty="0"/>
          </a:p>
        </p:txBody>
      </p:sp>
    </p:spTree>
    <p:extLst>
      <p:ext uri="{BB962C8B-B14F-4D97-AF65-F5344CB8AC3E}">
        <p14:creationId xmlns:p14="http://schemas.microsoft.com/office/powerpoint/2010/main" val="1833757595"/>
      </p:ext>
    </p:extLst>
  </p:cSld>
  <p:clrMap bg1="lt1" tx1="dk1" bg2="lt2" tx2="dk2" accent1="accent1" accent2="accent2" accent3="accent3" accent4="accent4" accent5="accent5" accent6="accent6" hlink="hlink" folHlink="folHlink"/>
  <p:notesStyle>
    <a:lvl1pPr marL="0" algn="l" defTabSz="914324" rtl="0" eaLnBrk="1" latinLnBrk="0" hangingPunct="1">
      <a:defRPr sz="1200" kern="1200">
        <a:solidFill>
          <a:schemeClr val="tx1"/>
        </a:solidFill>
        <a:latin typeface="+mn-lt"/>
        <a:ea typeface="+mn-ea"/>
        <a:cs typeface="+mn-cs"/>
      </a:defRPr>
    </a:lvl1pPr>
    <a:lvl2pPr marL="457162" algn="l" defTabSz="914324" rtl="0" eaLnBrk="1" latinLnBrk="0" hangingPunct="1">
      <a:defRPr sz="1200" kern="1200">
        <a:solidFill>
          <a:schemeClr val="tx1"/>
        </a:solidFill>
        <a:latin typeface="+mn-lt"/>
        <a:ea typeface="+mn-ea"/>
        <a:cs typeface="+mn-cs"/>
      </a:defRPr>
    </a:lvl2pPr>
    <a:lvl3pPr marL="914324" algn="l" defTabSz="914324" rtl="0" eaLnBrk="1" latinLnBrk="0" hangingPunct="1">
      <a:defRPr sz="1200" kern="1200">
        <a:solidFill>
          <a:schemeClr val="tx1"/>
        </a:solidFill>
        <a:latin typeface="+mn-lt"/>
        <a:ea typeface="+mn-ea"/>
        <a:cs typeface="+mn-cs"/>
      </a:defRPr>
    </a:lvl3pPr>
    <a:lvl4pPr marL="1371486" algn="l" defTabSz="914324" rtl="0" eaLnBrk="1" latinLnBrk="0" hangingPunct="1">
      <a:defRPr sz="1200" kern="1200">
        <a:solidFill>
          <a:schemeClr val="tx1"/>
        </a:solidFill>
        <a:latin typeface="+mn-lt"/>
        <a:ea typeface="+mn-ea"/>
        <a:cs typeface="+mn-cs"/>
      </a:defRPr>
    </a:lvl4pPr>
    <a:lvl5pPr marL="1828648" algn="l" defTabSz="914324" rtl="0" eaLnBrk="1" latinLnBrk="0" hangingPunct="1">
      <a:defRPr sz="1200" kern="1200">
        <a:solidFill>
          <a:schemeClr val="tx1"/>
        </a:solidFill>
        <a:latin typeface="+mn-lt"/>
        <a:ea typeface="+mn-ea"/>
        <a:cs typeface="+mn-cs"/>
      </a:defRPr>
    </a:lvl5pPr>
    <a:lvl6pPr marL="2285810" algn="l" defTabSz="914324" rtl="0" eaLnBrk="1" latinLnBrk="0" hangingPunct="1">
      <a:defRPr sz="1200" kern="1200">
        <a:solidFill>
          <a:schemeClr val="tx1"/>
        </a:solidFill>
        <a:latin typeface="+mn-lt"/>
        <a:ea typeface="+mn-ea"/>
        <a:cs typeface="+mn-cs"/>
      </a:defRPr>
    </a:lvl6pPr>
    <a:lvl7pPr marL="2742972" algn="l" defTabSz="914324" rtl="0" eaLnBrk="1" latinLnBrk="0" hangingPunct="1">
      <a:defRPr sz="1200" kern="1200">
        <a:solidFill>
          <a:schemeClr val="tx1"/>
        </a:solidFill>
        <a:latin typeface="+mn-lt"/>
        <a:ea typeface="+mn-ea"/>
        <a:cs typeface="+mn-cs"/>
      </a:defRPr>
    </a:lvl7pPr>
    <a:lvl8pPr marL="3200133" algn="l" defTabSz="914324" rtl="0" eaLnBrk="1" latinLnBrk="0" hangingPunct="1">
      <a:defRPr sz="1200" kern="1200">
        <a:solidFill>
          <a:schemeClr val="tx1"/>
        </a:solidFill>
        <a:latin typeface="+mn-lt"/>
        <a:ea typeface="+mn-ea"/>
        <a:cs typeface="+mn-cs"/>
      </a:defRPr>
    </a:lvl8pPr>
    <a:lvl9pPr marL="3657296" algn="l" defTabSz="9143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ea typeface="ＭＳ Ｐゴシック" charset="0"/>
                <a:cs typeface="ＭＳ Ｐゴシック" charset="0"/>
              </a:rPr>
              <a:t>And that’s the challenge that Tropo solved.</a:t>
            </a:r>
          </a:p>
          <a:p>
            <a:endParaRPr lang="en-US" sz="1300" dirty="0">
              <a:ea typeface="ＭＳ Ｐゴシック" charset="0"/>
              <a:cs typeface="ＭＳ Ｐゴシック" charset="0"/>
            </a:endParaRPr>
          </a:p>
          <a:p>
            <a:r>
              <a:rPr lang="en-US" sz="1300" dirty="0">
                <a:ea typeface="ＭＳ Ｐゴシック" charset="0"/>
                <a:cs typeface="ＭＳ Ｐゴシック" charset="0"/>
              </a:rPr>
              <a:t>The Tropo® solution provides cloud-based APIs that make it easy to add real-time communications to new or existing business applications and processes. No software to install, no up-front costs, no maintenance. In just minutes, a developer can create a Tropo.com app to do things like make or receive calls and text messages, transfer calls, and set up conferences. </a:t>
            </a:r>
          </a:p>
          <a:p>
            <a:endParaRPr lang="en-US" dirty="0" smtClean="0"/>
          </a:p>
          <a:p>
            <a:r>
              <a:rPr lang="en-US" sz="1300" dirty="0">
                <a:ea typeface="ＭＳ Ｐゴシック" charset="0"/>
                <a:cs typeface="ＭＳ Ｐゴシック" charset="0"/>
              </a:rPr>
              <a:t>With Tropo, communication starts and stops right when you need it to, does and says what you tell it to, and lives in the places your users and customers already 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1573290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charset="0"/>
                <a:ea typeface="ＭＳ Ｐゴシック" charset="0"/>
              </a:rPr>
              <a:t>Collaboration is shifting from linear, rigid, proprietary systems to open, flexible, and fast cloud-based platforms.  This shift is enabling developers to integrate services in a way that dramatically improves service innovation and utility, thus speeding up time to market, improving business outcomes, and enhancing employee satisfaction.  Users benefit from seamless connections between collaboration services and the applications relevant to their function, vertical and personal preference. </a:t>
            </a:r>
          </a:p>
          <a:p>
            <a:endParaRPr lang="en-US" dirty="0">
              <a:latin typeface="Calibri" charset="0"/>
              <a:ea typeface="ＭＳ Ｐゴシック" charset="0"/>
            </a:endParaRPr>
          </a:p>
          <a:p>
            <a:r>
              <a:rPr lang="en-US" dirty="0">
                <a:latin typeface="Calibri" charset="0"/>
                <a:ea typeface="ＭＳ Ｐゴシック" charset="0"/>
              </a:rPr>
              <a:t>Ask: does this sound consistent with your experiences?  If not, why?</a:t>
            </a:r>
          </a:p>
          <a:p>
            <a:endParaRPr lang="en-US" dirty="0">
              <a:latin typeface="Calibri" charset="0"/>
              <a:ea typeface="MS PGothic" charset="0"/>
            </a:endParaRP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984F5AD1-9D33-3845-9456-09AC21116E39}" type="slidenum">
              <a:rPr lang="en-US" sz="1300">
                <a:latin typeface="Calibri" charset="0"/>
              </a:rPr>
              <a:pPr/>
              <a:t>13</a:t>
            </a:fld>
            <a:endParaRPr lang="en-US" sz="1300" dirty="0">
              <a:latin typeface="Calibri" charset="0"/>
            </a:endParaRPr>
          </a:p>
        </p:txBody>
      </p:sp>
    </p:spTree>
    <p:extLst>
      <p:ext uri="{BB962C8B-B14F-4D97-AF65-F5344CB8AC3E}">
        <p14:creationId xmlns:p14="http://schemas.microsoft.com/office/powerpoint/2010/main" val="833702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F06F0-672C-491E-AA1F-70284F63EC6D}" type="slidenum">
              <a:rPr lang="en-US" smtClean="0"/>
              <a:t>14</a:t>
            </a:fld>
            <a:endParaRPr lang="en-US" dirty="0"/>
          </a:p>
        </p:txBody>
      </p:sp>
    </p:spTree>
    <p:extLst>
      <p:ext uri="{BB962C8B-B14F-4D97-AF65-F5344CB8AC3E}">
        <p14:creationId xmlns:p14="http://schemas.microsoft.com/office/powerpoint/2010/main" val="763913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B2FCB79-2C0C-F84D-A224-30C295992FC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17161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F06F0-672C-491E-AA1F-70284F63EC6D}" type="slidenum">
              <a:rPr lang="en-US" smtClean="0"/>
              <a:t>17</a:t>
            </a:fld>
            <a:endParaRPr lang="en-US" dirty="0"/>
          </a:p>
        </p:txBody>
      </p:sp>
    </p:spTree>
    <p:extLst>
      <p:ext uri="{BB962C8B-B14F-4D97-AF65-F5344CB8AC3E}">
        <p14:creationId xmlns:p14="http://schemas.microsoft.com/office/powerpoint/2010/main" val="899907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F06F0-672C-491E-AA1F-70284F63EC6D}" type="slidenum">
              <a:rPr lang="en-US" smtClean="0"/>
              <a:t>18</a:t>
            </a:fld>
            <a:endParaRPr lang="en-US" dirty="0"/>
          </a:p>
        </p:txBody>
      </p:sp>
    </p:spTree>
    <p:extLst>
      <p:ext uri="{BB962C8B-B14F-4D97-AF65-F5344CB8AC3E}">
        <p14:creationId xmlns:p14="http://schemas.microsoft.com/office/powerpoint/2010/main" val="57023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5602"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483306" eaLnBrk="0" fontAlgn="base" hangingPunct="0">
              <a:spcBef>
                <a:spcPct val="30000"/>
              </a:spcBef>
              <a:spcAft>
                <a:spcPct val="0"/>
              </a:spcAft>
              <a:defRPr/>
            </a:pPr>
            <a:r>
              <a:rPr lang="en-AU" sz="1300" kern="900" spc="116" dirty="0">
                <a:solidFill>
                  <a:schemeClr val="bg1">
                    <a:lumMod val="50000"/>
                  </a:schemeClr>
                </a:solidFill>
                <a:latin typeface="CiscoSansTT ExtraLight"/>
                <a:cs typeface="CiscoSansTT ExtraLight"/>
              </a:rPr>
              <a:t>Initial native integrations- services like:</a:t>
            </a:r>
          </a:p>
          <a:p>
            <a:pPr marL="302066" indent="-302066">
              <a:buFont typeface="Arial"/>
              <a:buChar char="•"/>
            </a:pPr>
            <a:r>
              <a:rPr lang="en-AU" sz="1300" dirty="0"/>
              <a:t>Github</a:t>
            </a:r>
          </a:p>
          <a:p>
            <a:pPr marL="302066" indent="-302066">
              <a:buFont typeface="Arial"/>
              <a:buChar char="•"/>
            </a:pPr>
            <a:r>
              <a:rPr lang="en-AU" sz="1300" dirty="0"/>
              <a:t>Instagram</a:t>
            </a:r>
          </a:p>
          <a:p>
            <a:pPr marL="302066" indent="-302066">
              <a:buFont typeface="Arial"/>
              <a:buChar char="•"/>
            </a:pPr>
            <a:r>
              <a:rPr lang="en-AU" sz="1300" dirty="0"/>
              <a:t>Pagerduty</a:t>
            </a:r>
          </a:p>
          <a:p>
            <a:pPr marL="302066" indent="-302066">
              <a:buFont typeface="Arial"/>
              <a:buChar char="•"/>
            </a:pPr>
            <a:r>
              <a:rPr lang="en-AU" sz="1300" dirty="0"/>
              <a:t>Trello</a:t>
            </a:r>
          </a:p>
          <a:p>
            <a:pPr marL="302066" indent="-302066">
              <a:buFont typeface="Arial"/>
              <a:buChar char="•"/>
            </a:pPr>
            <a:r>
              <a:rPr lang="en-AU" sz="1300" dirty="0"/>
              <a:t>Zendesk</a:t>
            </a:r>
          </a:p>
          <a:p>
            <a:pPr defTabSz="483306" eaLnBrk="0" fontAlgn="base" hangingPunct="0">
              <a:spcBef>
                <a:spcPct val="30000"/>
              </a:spcBef>
              <a:spcAft>
                <a:spcPct val="0"/>
              </a:spcAft>
              <a:defRPr/>
            </a:pPr>
            <a:r>
              <a:rPr lang="en-AU" sz="1300" kern="900" spc="116" dirty="0">
                <a:solidFill>
                  <a:schemeClr val="bg1">
                    <a:lumMod val="50000"/>
                  </a:schemeClr>
                </a:solidFill>
                <a:latin typeface="CiscoSansTT ExtraLight"/>
                <a:cs typeface="CiscoSansTT ExtraLight"/>
              </a:rPr>
              <a:t>More to come!</a:t>
            </a:r>
          </a:p>
          <a:p>
            <a:pPr defTabSz="483306" eaLnBrk="0" fontAlgn="base" hangingPunct="0">
              <a:spcBef>
                <a:spcPct val="30000"/>
              </a:spcBef>
              <a:spcAft>
                <a:spcPct val="0"/>
              </a:spcAft>
              <a:defRPr/>
            </a:pPr>
            <a:endParaRPr lang="en-AU" sz="1300" kern="900" spc="116" dirty="0">
              <a:solidFill>
                <a:schemeClr val="bg1">
                  <a:lumMod val="50000"/>
                </a:schemeClr>
              </a:solidFill>
              <a:latin typeface="CiscoSansTT ExtraLight"/>
              <a:cs typeface="CiscoSansTT ExtraLight"/>
            </a:endParaRPr>
          </a:p>
          <a:p>
            <a:pPr defTabSz="483306" eaLnBrk="0" fontAlgn="base" hangingPunct="0">
              <a:spcBef>
                <a:spcPct val="30000"/>
              </a:spcBef>
              <a:spcAft>
                <a:spcPct val="0"/>
              </a:spcAft>
              <a:defRPr/>
            </a:pPr>
            <a:r>
              <a:rPr lang="en-AU" sz="1300" kern="900" spc="116" dirty="0">
                <a:solidFill>
                  <a:schemeClr val="bg1">
                    <a:lumMod val="50000"/>
                  </a:schemeClr>
                </a:solidFill>
                <a:latin typeface="CiscoSansTT ExtraLight"/>
                <a:cs typeface="CiscoSansTT ExtraLight"/>
              </a:rPr>
              <a:t>Don’t see your app listed in our catalog?  Well, we’ll be adding more so check back often.  Or, use webhooks to create your own inbound and/or outbound exchanges between Cisco Spark and third-party apps</a:t>
            </a:r>
          </a:p>
          <a:p>
            <a:pPr defTabSz="483306" eaLnBrk="0" fontAlgn="base" hangingPunct="0">
              <a:spcBef>
                <a:spcPct val="30000"/>
              </a:spcBef>
              <a:spcAft>
                <a:spcPct val="0"/>
              </a:spcAft>
              <a:defRPr/>
            </a:pPr>
            <a:endParaRPr lang="en-AU" sz="1300" kern="900" spc="116" dirty="0">
              <a:solidFill>
                <a:schemeClr val="bg1">
                  <a:lumMod val="50000"/>
                </a:schemeClr>
              </a:solidFill>
              <a:latin typeface="CiscoSansTT ExtraLight"/>
              <a:cs typeface="CiscoSansTT ExtraLight"/>
            </a:endParaRPr>
          </a:p>
          <a:p>
            <a:r>
              <a:rPr lang="en-US" sz="1300" kern="900" spc="116" dirty="0">
                <a:solidFill>
                  <a:schemeClr val="bg1">
                    <a:lumMod val="50000"/>
                  </a:schemeClr>
                </a:solidFill>
                <a:latin typeface="CiscoSansTT ExtraLight"/>
                <a:cs typeface="CiscoSansTT ExtraLight"/>
              </a:rPr>
              <a:t>You can also go out and create your own integrations.  Use app integration service platforms to build your own integrations between Cisco Spark and the other apps you love.  Use built-in filters to automate how content is shared, and to enhance the utility of the integration.</a:t>
            </a:r>
          </a:p>
          <a:p>
            <a:endParaRPr lang="en-US" sz="1300" kern="900" spc="116" dirty="0">
              <a:solidFill>
                <a:schemeClr val="bg1">
                  <a:lumMod val="50000"/>
                </a:schemeClr>
              </a:solidFill>
              <a:latin typeface="CiscoSansTT ExtraLight"/>
              <a:cs typeface="CiscoSansTT ExtraLight"/>
            </a:endParaRPr>
          </a:p>
          <a:p>
            <a:pPr defTabSz="483306" eaLnBrk="0" fontAlgn="base" hangingPunct="0">
              <a:spcBef>
                <a:spcPct val="30000"/>
              </a:spcBef>
              <a:spcAft>
                <a:spcPct val="0"/>
              </a:spcAft>
              <a:defRPr/>
            </a:pPr>
            <a:r>
              <a:rPr lang="en-US" sz="1300" kern="900" spc="116" dirty="0">
                <a:solidFill>
                  <a:schemeClr val="bg1">
                    <a:lumMod val="50000"/>
                  </a:schemeClr>
                </a:solidFill>
                <a:latin typeface="CiscoSansTT ExtraLight"/>
                <a:cs typeface="CiscoSansTT ExtraLight"/>
              </a:rPr>
              <a:t>Example: </a:t>
            </a:r>
            <a:r>
              <a:rPr lang="en-US" sz="1300" dirty="0">
                <a:ea typeface="ＭＳ Ｐゴシック" charset="0"/>
                <a:cs typeface="ＭＳ Ｐゴシック" charset="0"/>
              </a:rPr>
              <a:t>Create a ‘Zap’ in Zappier to have Box folders and new content posted therein share with Cisco Spark room(s).</a:t>
            </a:r>
          </a:p>
          <a:p>
            <a:r>
              <a:rPr lang="en-US" sz="1300" kern="900" spc="116" dirty="0">
                <a:solidFill>
                  <a:schemeClr val="bg1">
                    <a:lumMod val="50000"/>
                  </a:schemeClr>
                </a:solidFill>
                <a:latin typeface="CiscoSansTT ExtraLight"/>
                <a:cs typeface="CiscoSansTT ExtraLight"/>
              </a:rPr>
              <a:t> </a:t>
            </a:r>
          </a:p>
          <a:p>
            <a:pPr defTabSz="483306" eaLnBrk="0" fontAlgn="base" hangingPunct="0">
              <a:spcBef>
                <a:spcPct val="30000"/>
              </a:spcBef>
              <a:spcAft>
                <a:spcPct val="0"/>
              </a:spcAft>
              <a:defRPr/>
            </a:pPr>
            <a:endParaRPr lang="en-AU" sz="1300" kern="900" spc="116" dirty="0">
              <a:solidFill>
                <a:schemeClr val="bg1">
                  <a:lumMod val="50000"/>
                </a:schemeClr>
              </a:solidFill>
              <a:latin typeface="CiscoSansTT ExtraLight"/>
              <a:cs typeface="CiscoSansTT ExtraLight"/>
            </a:endParaRPr>
          </a:p>
          <a:p>
            <a:endParaRPr lang="en-US" dirty="0">
              <a:latin typeface="Calibri" charset="0"/>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2BB90F4D-6BE2-214A-85BA-A85D074D6614}" type="slidenum">
              <a:rPr lang="en-US" sz="1300">
                <a:latin typeface="Calibri" charset="0"/>
              </a:rPr>
              <a:pPr eaLnBrk="1" fontAlgn="base" hangingPunct="1">
                <a:spcBef>
                  <a:spcPct val="0"/>
                </a:spcBef>
                <a:spcAft>
                  <a:spcPct val="0"/>
                </a:spcAft>
              </a:pPr>
              <a:t>19</a:t>
            </a:fld>
            <a:endParaRPr lang="en-US" sz="1300" dirty="0">
              <a:latin typeface="Calibri" charset="0"/>
            </a:endParaRPr>
          </a:p>
        </p:txBody>
      </p:sp>
    </p:spTree>
    <p:extLst>
      <p:ext uri="{BB962C8B-B14F-4D97-AF65-F5344CB8AC3E}">
        <p14:creationId xmlns:p14="http://schemas.microsoft.com/office/powerpoint/2010/main" val="369502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300" dirty="0">
                <a:ea typeface="ＭＳ Ｐゴシック" charset="0"/>
                <a:cs typeface="ＭＳ Ｐゴシック" charset="0"/>
              </a:rPr>
              <a:t>App integration services help you easily configure automated connections between Cisco Spark and hundreds of other apps.  Using Zapier, IFTTT, or Built.IO, you can set up integrations between Spark and utilize built-in filters so that the content exchanged is highly useful to you and your teams. (E.g. only send on certain days, exchange content between certain folders, etc.)</a:t>
            </a:r>
          </a:p>
          <a:p>
            <a:endParaRPr lang="en-US" sz="1300" dirty="0">
              <a:ea typeface="ＭＳ Ｐゴシック" charset="0"/>
              <a:cs typeface="ＭＳ Ｐゴシック" charset="0"/>
            </a:endParaRPr>
          </a:p>
          <a:p>
            <a:r>
              <a:rPr lang="en-US" sz="1300" dirty="0">
                <a:ea typeface="ＭＳ Ｐゴシック" charset="0"/>
                <a:cs typeface="ＭＳ Ｐゴシック" charset="0"/>
              </a:rPr>
              <a:t>Example: create a ‘Zap’ to have Box folders and new content posted therein share with Cisco Spark room(s).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1715954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23</a:t>
            </a:fld>
            <a:endParaRPr lang="en-US" dirty="0">
              <a:solidFill>
                <a:prstClr val="black"/>
              </a:solidFill>
            </a:endParaRPr>
          </a:p>
        </p:txBody>
      </p:sp>
      <p:sp>
        <p:nvSpPr>
          <p:cNvPr id="8" name="Date Placeholder 7"/>
          <p:cNvSpPr>
            <a:spLocks noGrp="1"/>
          </p:cNvSpPr>
          <p:nvPr>
            <p:ph type="dt" idx="11"/>
          </p:nvPr>
        </p:nvSpPr>
        <p:spPr/>
        <p:txBody>
          <a:bodyPr/>
          <a:lstStyle/>
          <a:p>
            <a:fld id="{7C5DA8EB-01BD-4FD0-BA87-78E0A46934BE}" type="datetime1">
              <a:rPr lang="en-US" smtClean="0"/>
              <a:t>1/17/17</a:t>
            </a:fld>
            <a:endParaRPr lang="en-US" dirty="0"/>
          </a:p>
        </p:txBody>
      </p:sp>
      <p:sp>
        <p:nvSpPr>
          <p:cNvPr id="9" name="Header Placeholder 8"/>
          <p:cNvSpPr>
            <a:spLocks noGrp="1"/>
          </p:cNvSpPr>
          <p:nvPr>
            <p:ph type="hdr" sz="quarter" idx="12"/>
          </p:nvPr>
        </p:nvSpPr>
        <p:spPr/>
        <p:txBody>
          <a:bodyPr/>
          <a:lstStyle/>
          <a:p>
            <a:r>
              <a:rPr lang="en-US" dirty="0" smtClean="0"/>
              <a:t>Cisco Live 2016</a:t>
            </a:r>
            <a:endParaRPr lang="en-US" dirty="0"/>
          </a:p>
        </p:txBody>
      </p:sp>
    </p:spTree>
    <p:extLst>
      <p:ext uri="{BB962C8B-B14F-4D97-AF65-F5344CB8AC3E}">
        <p14:creationId xmlns:p14="http://schemas.microsoft.com/office/powerpoint/2010/main" val="664741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Bleeker</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a:pPr>
                <a:defRPr/>
              </a:pPr>
              <a:t>24</a:t>
            </a:fld>
            <a:endParaRPr lang="en-US" dirty="0"/>
          </a:p>
        </p:txBody>
      </p:sp>
    </p:spTree>
    <p:extLst>
      <p:ext uri="{BB962C8B-B14F-4D97-AF65-F5344CB8AC3E}">
        <p14:creationId xmlns:p14="http://schemas.microsoft.com/office/powerpoint/2010/main" val="767735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ea typeface="ＭＳ Ｐゴシック" charset="0"/>
                <a:cs typeface="ＭＳ Ｐゴシック" charset="0"/>
              </a:rPr>
              <a:t>And that’s the challenge that Tropo solved.</a:t>
            </a:r>
          </a:p>
          <a:p>
            <a:endParaRPr lang="en-US" sz="1300" dirty="0">
              <a:ea typeface="ＭＳ Ｐゴシック" charset="0"/>
              <a:cs typeface="ＭＳ Ｐゴシック" charset="0"/>
            </a:endParaRPr>
          </a:p>
          <a:p>
            <a:r>
              <a:rPr lang="en-US" sz="1300" dirty="0">
                <a:ea typeface="ＭＳ Ｐゴシック" charset="0"/>
                <a:cs typeface="ＭＳ Ｐゴシック" charset="0"/>
              </a:rPr>
              <a:t>The Tropo® solution provides cloud-based APIs that make it easy to add real-time communications to new or existing business applications and processes. No software to install, no up-front costs, no maintenance. In just minutes, a developer can create a Tropo.com app to do things like make or receive calls and text messages, transfer calls, and set up conferences. </a:t>
            </a:r>
          </a:p>
          <a:p>
            <a:endParaRPr lang="en-US" dirty="0" smtClean="0"/>
          </a:p>
          <a:p>
            <a:r>
              <a:rPr lang="en-US" sz="1300" dirty="0">
                <a:ea typeface="ＭＳ Ｐゴシック" charset="0"/>
                <a:cs typeface="ＭＳ Ｐゴシック" charset="0"/>
              </a:rPr>
              <a:t>With Tropo, communication starts and stops right when you need it to, does and says what you tell it to, and lives in the places your users and customers already 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23218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Bleeker</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a:pPr>
                <a:defRPr/>
              </a:pPr>
              <a:t>4</a:t>
            </a:fld>
            <a:endParaRPr lang="en-US" dirty="0"/>
          </a:p>
        </p:txBody>
      </p:sp>
    </p:spTree>
    <p:extLst>
      <p:ext uri="{BB962C8B-B14F-4D97-AF65-F5344CB8AC3E}">
        <p14:creationId xmlns:p14="http://schemas.microsoft.com/office/powerpoint/2010/main" val="2109502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benefits</a:t>
            </a:r>
            <a:r>
              <a:rPr lang="en-US" baseline="0" dirty="0" smtClean="0"/>
              <a:t> that stand out for Tropo users:</a:t>
            </a:r>
          </a:p>
          <a:p>
            <a:endParaRPr lang="en-US" baseline="0" dirty="0" smtClean="0"/>
          </a:p>
          <a:p>
            <a:pPr marL="177851" indent="-177851">
              <a:buFontTx/>
              <a:buChar char="-"/>
            </a:pPr>
            <a:r>
              <a:rPr lang="en-US" baseline="0" dirty="0" smtClean="0"/>
              <a:t>No telco experience or expertise required: Again, we abstract away all the complexity of the underlying network and help you focus on solving business problems using simple commands.  Tropo can help you provision new numbers instantly, help you port existing numbers into your Tropo apps, or even help you dynamically provision new numbers right before an interaction in case you need to use number masking.</a:t>
            </a:r>
          </a:p>
          <a:p>
            <a:pPr marL="177851" indent="-177851">
              <a:buFontTx/>
              <a:buChar char="-"/>
            </a:pPr>
            <a:r>
              <a:rPr lang="en-US" baseline="0" dirty="0" smtClean="0"/>
              <a:t>Our audio expertise is highly differentiated.  Devs can use our text-to-speech on over 40 languages and dialects to have our computer voice say the desired text in an IVR application in a local language.  Our speech recognition helps improve the effectiveness of IVR apps so that it can recognize multiple languages and dialects for a diverse user base.  And call recording and transcription is available too to take real-time voice interactions and save them for future analysis.  </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2048921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Tropo</a:t>
            </a:r>
            <a:r>
              <a:rPr lang="en-US" baseline="0" dirty="0" smtClean="0"/>
              <a:t> offers these capabilities in a flexible pricing model along with our value added speech and recording features.  </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249106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ea typeface="ＭＳ Ｐゴシック" charset="0"/>
                <a:cs typeface="ＭＳ Ｐゴシック" charset="0"/>
              </a:rPr>
              <a:t>And that’s the challenge that Tropo solved.</a:t>
            </a:r>
          </a:p>
          <a:p>
            <a:endParaRPr lang="en-US" sz="1300" dirty="0">
              <a:ea typeface="ＭＳ Ｐゴシック" charset="0"/>
              <a:cs typeface="ＭＳ Ｐゴシック" charset="0"/>
            </a:endParaRPr>
          </a:p>
          <a:p>
            <a:r>
              <a:rPr lang="en-US" sz="1300" dirty="0">
                <a:ea typeface="ＭＳ Ｐゴシック" charset="0"/>
                <a:cs typeface="ＭＳ Ｐゴシック" charset="0"/>
              </a:rPr>
              <a:t>The Tropo® solution provides cloud-based APIs that make it easy to add real-time communications to new or existing business applications and processes. No software to install, no up-front costs, no maintenance. In just minutes, a developer can create a Tropo.com app to do things like make or receive calls and text messages, transfer calls, and set up conferences. </a:t>
            </a:r>
          </a:p>
          <a:p>
            <a:endParaRPr lang="en-US" dirty="0" smtClean="0"/>
          </a:p>
          <a:p>
            <a:r>
              <a:rPr lang="en-US" sz="1300" dirty="0">
                <a:ea typeface="ＭＳ Ｐゴシック" charset="0"/>
                <a:cs typeface="ＭＳ Ｐゴシック" charset="0"/>
              </a:rPr>
              <a:t>With Tropo, communication starts and stops right when you need it to, does and says what you tell it to, and lives in the places your users and customers already 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28</a:t>
            </a:fld>
            <a:endParaRPr lang="en-US" dirty="0"/>
          </a:p>
        </p:txBody>
      </p:sp>
    </p:spTree>
    <p:extLst>
      <p:ext uri="{BB962C8B-B14F-4D97-AF65-F5344CB8AC3E}">
        <p14:creationId xmlns:p14="http://schemas.microsoft.com/office/powerpoint/2010/main" val="893461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30</a:t>
            </a:fld>
            <a:endParaRPr lang="en-US" dirty="0"/>
          </a:p>
        </p:txBody>
      </p:sp>
    </p:spTree>
    <p:extLst>
      <p:ext uri="{BB962C8B-B14F-4D97-AF65-F5344CB8AC3E}">
        <p14:creationId xmlns:p14="http://schemas.microsoft.com/office/powerpoint/2010/main" val="119817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Cisco Live 2016</a:t>
            </a:r>
            <a:endParaRPr lang="en-US" dirty="0"/>
          </a:p>
        </p:txBody>
      </p:sp>
      <p:sp>
        <p:nvSpPr>
          <p:cNvPr id="5" name="Date Placeholder 4"/>
          <p:cNvSpPr>
            <a:spLocks noGrp="1"/>
          </p:cNvSpPr>
          <p:nvPr>
            <p:ph type="dt" idx="11"/>
          </p:nvPr>
        </p:nvSpPr>
        <p:spPr/>
        <p:txBody>
          <a:bodyPr/>
          <a:lstStyle/>
          <a:p>
            <a:fld id="{BA678A70-1ADF-49A4-B9C3-3E7AAF35E53B}" type="datetime1">
              <a:rPr lang="en-US" smtClean="0"/>
              <a:t>1/17/17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32</a:t>
            </a:fld>
            <a:endParaRPr lang="en-US" dirty="0"/>
          </a:p>
        </p:txBody>
      </p:sp>
    </p:spTree>
    <p:extLst>
      <p:ext uri="{BB962C8B-B14F-4D97-AF65-F5344CB8AC3E}">
        <p14:creationId xmlns:p14="http://schemas.microsoft.com/office/powerpoint/2010/main" val="1977449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ea typeface="ＭＳ Ｐゴシック" charset="0"/>
                <a:cs typeface="ＭＳ Ｐゴシック" charset="0"/>
              </a:rPr>
              <a:t>And that’s the challenge that Tropo solved.</a:t>
            </a:r>
          </a:p>
          <a:p>
            <a:endParaRPr lang="en-US" sz="1300" dirty="0">
              <a:ea typeface="ＭＳ Ｐゴシック" charset="0"/>
              <a:cs typeface="ＭＳ Ｐゴシック" charset="0"/>
            </a:endParaRPr>
          </a:p>
          <a:p>
            <a:r>
              <a:rPr lang="en-US" sz="1300" dirty="0">
                <a:ea typeface="ＭＳ Ｐゴシック" charset="0"/>
                <a:cs typeface="ＭＳ Ｐゴシック" charset="0"/>
              </a:rPr>
              <a:t>The Tropo® solution provides cloud-based APIs that make it easy to add real-time communications to new or existing business applications and processes. No software to install, no up-front costs, no maintenance. In just minutes, a developer can create a Tropo.com app to do things like make or receive calls and text messages, transfer calls, and set up conferences. </a:t>
            </a:r>
          </a:p>
          <a:p>
            <a:endParaRPr lang="en-US" dirty="0" smtClean="0"/>
          </a:p>
          <a:p>
            <a:r>
              <a:rPr lang="en-US" sz="1300" dirty="0">
                <a:ea typeface="ＭＳ Ｐゴシック" charset="0"/>
                <a:cs typeface="ＭＳ Ｐゴシック" charset="0"/>
              </a:rPr>
              <a:t>With Tropo, communication starts and stops right when you need it to, does and says what you tell it to, and lives in the places your users and customers already 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1460437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039E3EF-7728-464C-BD3E-844BC429B6E9}" type="slidenum">
              <a:rPr lang="en-US" smtClean="0">
                <a:solidFill>
                  <a:prstClr val="black"/>
                </a:solidFill>
              </a:rPr>
              <a:pPr/>
              <a:t>40</a:t>
            </a:fld>
            <a:endParaRPr lang="en-US" dirty="0">
              <a:solidFill>
                <a:prstClr val="black"/>
              </a:solidFill>
            </a:endParaRPr>
          </a:p>
        </p:txBody>
      </p:sp>
      <p:sp>
        <p:nvSpPr>
          <p:cNvPr id="7" name="Date Placeholder 6"/>
          <p:cNvSpPr>
            <a:spLocks noGrp="1"/>
          </p:cNvSpPr>
          <p:nvPr>
            <p:ph type="dt" idx="13"/>
          </p:nvPr>
        </p:nvSpPr>
        <p:spPr/>
        <p:txBody>
          <a:bodyPr/>
          <a:lstStyle/>
          <a:p>
            <a:fld id="{522C689A-FFC9-41AD-B123-2B0D915D8213}" type="datetime1">
              <a:rPr lang="en-US" smtClean="0"/>
              <a:t>1/17/17</a:t>
            </a:fld>
            <a:endParaRPr lang="en-US" dirty="0"/>
          </a:p>
        </p:txBody>
      </p:sp>
      <p:sp>
        <p:nvSpPr>
          <p:cNvPr id="8" name="Header Placeholder 7"/>
          <p:cNvSpPr>
            <a:spLocks noGrp="1"/>
          </p:cNvSpPr>
          <p:nvPr>
            <p:ph type="hdr" sz="quarter" idx="14"/>
          </p:nvPr>
        </p:nvSpPr>
        <p:spPr/>
        <p:txBody>
          <a:bodyPr/>
          <a:lstStyle/>
          <a:p>
            <a:r>
              <a:rPr lang="en-US" dirty="0" smtClean="0"/>
              <a:t>Cisco Live 2016</a:t>
            </a:r>
            <a:endParaRPr lang="en-US" dirty="0"/>
          </a:p>
        </p:txBody>
      </p:sp>
    </p:spTree>
    <p:extLst>
      <p:ext uri="{BB962C8B-B14F-4D97-AF65-F5344CB8AC3E}">
        <p14:creationId xmlns:p14="http://schemas.microsoft.com/office/powerpoint/2010/main" val="1260566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Cisco Live 2016</a:t>
            </a:r>
            <a:endParaRPr lang="en-US" dirty="0"/>
          </a:p>
        </p:txBody>
      </p:sp>
      <p:sp>
        <p:nvSpPr>
          <p:cNvPr id="5" name="Date Placeholder 4"/>
          <p:cNvSpPr>
            <a:spLocks noGrp="1"/>
          </p:cNvSpPr>
          <p:nvPr>
            <p:ph type="dt" idx="11"/>
          </p:nvPr>
        </p:nvSpPr>
        <p:spPr/>
        <p:txBody>
          <a:bodyPr/>
          <a:lstStyle/>
          <a:p>
            <a:fld id="{BA678A70-1ADF-49A4-B9C3-3E7AAF35E53B}" type="datetime1">
              <a:rPr lang="en-US" smtClean="0"/>
              <a:t>1/17/17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41</a:t>
            </a:fld>
            <a:endParaRPr lang="en-US" dirty="0"/>
          </a:p>
        </p:txBody>
      </p:sp>
    </p:spTree>
    <p:extLst>
      <p:ext uri="{BB962C8B-B14F-4D97-AF65-F5344CB8AC3E}">
        <p14:creationId xmlns:p14="http://schemas.microsoft.com/office/powerpoint/2010/main" val="144023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160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i="1" dirty="0">
                <a:latin typeface="Calibri" charset="0"/>
                <a:ea typeface="MS PGothic" charset="0"/>
              </a:rPr>
              <a:t>KEY message – will repeat 3 times</a:t>
            </a:r>
          </a:p>
          <a:p>
            <a:endParaRPr lang="en-US" dirty="0">
              <a:latin typeface="Calibri" charset="0"/>
              <a:ea typeface="MS PGothic" charset="0"/>
            </a:endParaRPr>
          </a:p>
          <a:p>
            <a:r>
              <a:rPr lang="en-US" b="1" dirty="0">
                <a:latin typeface="Calibri" charset="0"/>
                <a:ea typeface="MS PGothic" charset="0"/>
              </a:rPr>
              <a:t>MESSAGE:  </a:t>
            </a:r>
            <a:r>
              <a:rPr lang="en-US" dirty="0">
                <a:latin typeface="Calibri" charset="0"/>
                <a:ea typeface="MS PGothic" charset="0"/>
              </a:rPr>
              <a:t>Going forward, the core competency of Collaboration specialists is shifting from telephony and networking skills towards SOFTWARE skills such as APIs and Integrations.</a:t>
            </a:r>
          </a:p>
          <a:p>
            <a:r>
              <a:rPr lang="en-US" dirty="0">
                <a:latin typeface="Calibri" charset="0"/>
                <a:ea typeface="MS PGothic" charset="0"/>
              </a:rPr>
              <a:t>The video message from Jonathan Rosenberg clearly articulated the importance for our future</a:t>
            </a:r>
          </a:p>
        </p:txBody>
      </p:sp>
      <p:sp>
        <p:nvSpPr>
          <p:cNvPr id="2160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Gothic" charset="0"/>
                <a:cs typeface="MS PGothic" charset="0"/>
              </a:defRPr>
            </a:lvl1pPr>
            <a:lvl2pPr marL="785372" indent="-302066">
              <a:defRPr sz="2500">
                <a:solidFill>
                  <a:schemeClr val="tx1"/>
                </a:solidFill>
                <a:latin typeface="Arial" charset="0"/>
                <a:ea typeface="MS PGothic" charset="0"/>
                <a:cs typeface="MS PGothic" charset="0"/>
              </a:defRPr>
            </a:lvl2pPr>
            <a:lvl3pPr marL="1208265" indent="-241653">
              <a:defRPr sz="2500">
                <a:solidFill>
                  <a:schemeClr val="tx1"/>
                </a:solidFill>
                <a:latin typeface="Arial" charset="0"/>
                <a:ea typeface="MS PGothic" charset="0"/>
                <a:cs typeface="MS PGothic" charset="0"/>
              </a:defRPr>
            </a:lvl3pPr>
            <a:lvl4pPr marL="1691571" indent="-241653">
              <a:defRPr sz="2500">
                <a:solidFill>
                  <a:schemeClr val="tx1"/>
                </a:solidFill>
                <a:latin typeface="Arial" charset="0"/>
                <a:ea typeface="MS PGothic" charset="0"/>
                <a:cs typeface="MS PGothic" charset="0"/>
              </a:defRPr>
            </a:lvl4pPr>
            <a:lvl5pPr marL="2174878" indent="-241653">
              <a:defRPr sz="2500">
                <a:solidFill>
                  <a:schemeClr val="tx1"/>
                </a:solidFill>
                <a:latin typeface="Arial"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Arial"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Arial"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Arial"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B923254A-7F92-F14E-BCD5-8ED231E02CAA}" type="slidenum">
              <a:rPr lang="en-US" sz="1300">
                <a:latin typeface="Calibri" charset="0"/>
              </a:rPr>
              <a:pPr/>
              <a:t>5</a:t>
            </a:fld>
            <a:endParaRPr lang="en-US" sz="1300" dirty="0">
              <a:latin typeface="Calibri" charset="0"/>
            </a:endParaRPr>
          </a:p>
        </p:txBody>
      </p:sp>
    </p:spTree>
    <p:extLst>
      <p:ext uri="{BB962C8B-B14F-4D97-AF65-F5344CB8AC3E}">
        <p14:creationId xmlns:p14="http://schemas.microsoft.com/office/powerpoint/2010/main" val="684860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AutoNum type="arabicPeriod"/>
            </a:pPr>
            <a:r>
              <a:rPr lang="en-US" dirty="0" smtClean="0"/>
              <a:t>SPEED TO MARKET: allowing customers to deliver services faster</a:t>
            </a:r>
          </a:p>
          <a:p>
            <a:pPr marL="241653" indent="-241653">
              <a:buAutoNum type="arabicPeriod"/>
            </a:pPr>
            <a:r>
              <a:rPr lang="en-US" dirty="0" smtClean="0"/>
              <a:t>AGILITY: size doesn’t matter, no kingdoms &amp; islands</a:t>
            </a:r>
            <a:r>
              <a:rPr lang="en-US" baseline="0" dirty="0" smtClean="0"/>
              <a:t> of technology to build services. </a:t>
            </a:r>
            <a:r>
              <a:rPr lang="en-US" dirty="0" smtClean="0"/>
              <a:t>grab existing services and leverage</a:t>
            </a:r>
            <a:r>
              <a:rPr lang="en-US" baseline="0" dirty="0" smtClean="0"/>
              <a:t> those to built your service. That’s why you see a lot of small companies disrupting the market, because their services are easy to embed &amp; use.</a:t>
            </a:r>
          </a:p>
          <a:p>
            <a:pPr marL="241653" indent="-241653">
              <a:buAutoNum type="arabicPeriod"/>
            </a:pPr>
            <a:r>
              <a:rPr lang="en-US" baseline="0" dirty="0" smtClean="0"/>
              <a:t>FLEXIBILITY: when you have these different services, use mapping+location+communication+payment services and compose them in different ways to meet the needs of different user groups. No need for custom development.</a:t>
            </a:r>
          </a:p>
          <a:p>
            <a:pPr marL="241653" indent="-241653">
              <a:buAutoNum type="arabicPeriod"/>
            </a:pPr>
            <a:r>
              <a:rPr lang="en-US" baseline="0" dirty="0" smtClean="0"/>
              <a:t>MONETIZING CORE VALUE: a lot of customers say “collab is not my core business” just like voice/video services and contact centers.. They’re right! In Finance, the core service is not interaction with customers.. That’s </a:t>
            </a:r>
            <a:r>
              <a:rPr lang="en-US" i="0" baseline="0" dirty="0" smtClean="0"/>
              <a:t>our core business. They</a:t>
            </a:r>
            <a:r>
              <a:rPr lang="en-US" baseline="0" dirty="0" smtClean="0"/>
              <a:t> don’t want to worry about the capabilities. They CAN “consume” the non-core-business services, adding these to their core-business applications.</a:t>
            </a:r>
          </a:p>
          <a:p>
            <a:pPr marL="241653" indent="-241653">
              <a:buAutoNum type="arabicPeriod"/>
            </a:pPr>
            <a:endParaRPr lang="en-US" baseline="0" dirty="0" smtClean="0"/>
          </a:p>
          <a:p>
            <a:r>
              <a:rPr lang="en-US" baseline="0" dirty="0" smtClean="0"/>
              <a:t>Business reconsider going to market..</a:t>
            </a:r>
            <a:endParaRPr lang="en-US" dirty="0"/>
          </a:p>
        </p:txBody>
      </p:sp>
      <p:sp>
        <p:nvSpPr>
          <p:cNvPr id="4" name="Slide Number Placeholder 3"/>
          <p:cNvSpPr>
            <a:spLocks noGrp="1"/>
          </p:cNvSpPr>
          <p:nvPr>
            <p:ph type="sldNum" sz="quarter" idx="10"/>
          </p:nvPr>
        </p:nvSpPr>
        <p:spPr/>
        <p:txBody>
          <a:bodyPr/>
          <a:lstStyle/>
          <a:p>
            <a:fld id="{6A732167-67B5-A145-8F2F-F77E0C14F881}" type="slidenum">
              <a:rPr lang="en-US" smtClean="0"/>
              <a:t>6</a:t>
            </a:fld>
            <a:endParaRPr lang="en-US" dirty="0"/>
          </a:p>
        </p:txBody>
      </p:sp>
    </p:spTree>
    <p:extLst>
      <p:ext uri="{BB962C8B-B14F-4D97-AF65-F5344CB8AC3E}">
        <p14:creationId xmlns:p14="http://schemas.microsoft.com/office/powerpoint/2010/main" val="103624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US" dirty="0" smtClean="0"/>
              <a:t>Think about that</a:t>
            </a:r>
          </a:p>
          <a:p>
            <a:r>
              <a:rPr lang="en-US" dirty="0" smtClean="0"/>
              <a:t>I go online,</a:t>
            </a:r>
            <a:r>
              <a:rPr lang="en-US" baseline="0" dirty="0" smtClean="0"/>
              <a:t> purchase things, browse the web and see integration between services, I interact with devices around me..</a:t>
            </a:r>
          </a:p>
          <a:p>
            <a:r>
              <a:rPr lang="en-US" baseline="0" dirty="0" smtClean="0"/>
              <a:t>I have things like sharing content of websites into Facebook. Sign into services not with individual logins but sign in with Google. Single identities.</a:t>
            </a:r>
          </a:p>
          <a:p>
            <a:r>
              <a:rPr lang="en-US" baseline="0" dirty="0" smtClean="0"/>
              <a:t>I buy things at Amazon etc. No Creditcards but just using Paypal.</a:t>
            </a:r>
          </a:p>
          <a:p>
            <a:endParaRPr lang="en-US" baseline="0" dirty="0" smtClean="0"/>
          </a:p>
          <a:p>
            <a:r>
              <a:rPr lang="en-US" baseline="0" dirty="0" smtClean="0"/>
              <a:t>Even with devices. Single experience.. It feels natural. We get used to that. </a:t>
            </a:r>
          </a:p>
          <a:p>
            <a:endParaRPr lang="en-US" baseline="0" dirty="0" smtClean="0"/>
          </a:p>
          <a:p>
            <a:r>
              <a:rPr lang="en-US" baseline="0" dirty="0" smtClean="0"/>
              <a:t>The disruptor: if you deal with an enterprise being a customer you expect a similar experience.</a:t>
            </a:r>
          </a:p>
          <a:p>
            <a:r>
              <a:rPr lang="en-US" dirty="0" smtClean="0"/>
              <a:t>We’re not</a:t>
            </a:r>
            <a:r>
              <a:rPr lang="en-US" baseline="0" dirty="0" smtClean="0"/>
              <a:t> going to compare our experience to Alcatel, Microsoft or Slack, no, we’re going to compare it to the best experiences out there..</a:t>
            </a:r>
          </a:p>
          <a:p>
            <a:r>
              <a:rPr lang="is-IS" baseline="0" dirty="0" smtClean="0"/>
              <a:t>… for my identity, services, etc.</a:t>
            </a:r>
          </a:p>
          <a:p>
            <a:endParaRPr lang="is-IS" baseline="0" dirty="0" smtClean="0"/>
          </a:p>
          <a:p>
            <a:r>
              <a:rPr lang="is-IS" baseline="0" dirty="0" smtClean="0"/>
              <a:t>We have to make sure we understand what the best experience is. </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732167-67B5-A145-8F2F-F77E0C14F881}" type="slidenum">
              <a:rPr lang="en-US" smtClean="0"/>
              <a:t>7</a:t>
            </a:fld>
            <a:endParaRPr lang="en-US" dirty="0"/>
          </a:p>
        </p:txBody>
      </p:sp>
    </p:spTree>
    <p:extLst>
      <p:ext uri="{BB962C8B-B14F-4D97-AF65-F5344CB8AC3E}">
        <p14:creationId xmlns:p14="http://schemas.microsoft.com/office/powerpoint/2010/main" val="2005375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731838"/>
            <a:ext cx="6097587" cy="3430587"/>
          </a:xfrm>
        </p:spPr>
      </p:sp>
      <p:sp>
        <p:nvSpPr>
          <p:cNvPr id="3" name="Notes Placeholder 2"/>
          <p:cNvSpPr>
            <a:spLocks noGrp="1"/>
          </p:cNvSpPr>
          <p:nvPr>
            <p:ph type="body" idx="1"/>
          </p:nvPr>
        </p:nvSpPr>
        <p:spPr>
          <a:xfrm>
            <a:off x="747776" y="4363049"/>
            <a:ext cx="5982208" cy="3589097"/>
          </a:xfrm>
        </p:spPr>
        <p:txBody>
          <a:bodyPr>
            <a:noAutofit/>
          </a:bodyPr>
          <a:lstStyle/>
          <a:p>
            <a:pPr defTabSz="483306" eaLnBrk="0" fontAlgn="base" hangingPunct="0">
              <a:spcBef>
                <a:spcPct val="30000"/>
              </a:spcBef>
              <a:spcAft>
                <a:spcPct val="0"/>
              </a:spcAft>
              <a:defRPr/>
            </a:pPr>
            <a:endParaRPr lang="en-US" sz="11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9</a:t>
            </a:fld>
            <a:endParaRPr lang="en-US" dirty="0">
              <a:solidFill>
                <a:prstClr val="black"/>
              </a:solidFill>
            </a:endParaRPr>
          </a:p>
        </p:txBody>
      </p:sp>
    </p:spTree>
    <p:extLst>
      <p:ext uri="{BB962C8B-B14F-4D97-AF65-F5344CB8AC3E}">
        <p14:creationId xmlns:p14="http://schemas.microsoft.com/office/powerpoint/2010/main" val="207277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a:pPr>
                <a:defRPr/>
              </a:pPr>
              <a:t>10</a:t>
            </a:fld>
            <a:endParaRPr lang="en-US" dirty="0"/>
          </a:p>
        </p:txBody>
      </p:sp>
    </p:spTree>
    <p:extLst>
      <p:ext uri="{BB962C8B-B14F-4D97-AF65-F5344CB8AC3E}">
        <p14:creationId xmlns:p14="http://schemas.microsoft.com/office/powerpoint/2010/main" val="192753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LATEST NUMBERS? </a:t>
            </a:r>
            <a:r>
              <a:rPr lang="en-US" dirty="0" err="1"/>
              <a:t>Couldn</a:t>
            </a:r>
            <a:r>
              <a:rPr lang="fr-FR" dirty="0"/>
              <a:t>’</a:t>
            </a:r>
            <a:r>
              <a:rPr lang="en-US" dirty="0"/>
              <a:t>t find them..</a:t>
            </a:r>
          </a:p>
          <a:p>
            <a:endParaRPr lang="en-US" dirty="0"/>
          </a:p>
          <a:p>
            <a:pPr marL="181240" indent="-181240">
              <a:buFont typeface="Arial"/>
              <a:buChar char="•"/>
            </a:pPr>
            <a:r>
              <a:rPr lang="en-US" dirty="0"/>
              <a:t>80% of Salesforce transactions go through their API (2012)</a:t>
            </a:r>
          </a:p>
          <a:p>
            <a:pPr marL="181240" indent="-181240">
              <a:buFont typeface="Arial"/>
              <a:buChar char="•"/>
            </a:pPr>
            <a:r>
              <a:rPr lang="en-US" dirty="0"/>
              <a:t>60%</a:t>
            </a:r>
            <a:r>
              <a:rPr lang="en-US" baseline="0" dirty="0"/>
              <a:t> of all Ebay listings are added via their API (2012)</a:t>
            </a:r>
          </a:p>
          <a:p>
            <a:pPr marL="181240" indent="-181240">
              <a:buFont typeface="Arial"/>
              <a:buChar char="•"/>
            </a:pPr>
            <a:endParaRPr lang="en-US" baseline="0" dirty="0"/>
          </a:p>
          <a:p>
            <a:pPr marL="181240" indent="-181240">
              <a:buFont typeface="Arial"/>
              <a:buChar char="•"/>
            </a:pPr>
            <a:r>
              <a:rPr lang="en-US" baseline="0" dirty="0"/>
              <a:t>FACEBOOK numbers: </a:t>
            </a:r>
            <a:r>
              <a:rPr lang="fr-FR" baseline="0" dirty="0"/>
              <a:t>http://www.android100.org/html/201509/22/183615.html</a:t>
            </a:r>
            <a:endParaRPr lang="en-US" baseline="0" dirty="0"/>
          </a:p>
          <a:p>
            <a:pPr marL="181240" indent="-181240">
              <a:buFont typeface="Arial"/>
              <a:buChar char="•"/>
            </a:pPr>
            <a:r>
              <a:rPr lang="en-US" baseline="0" dirty="0"/>
              <a:t>AMAZON AWS numbers 2015: http://www.slideshare.net/AmazonWebServices/arc346-scaling-to-25-billion-daily-requests-within-3-months-on-aws</a:t>
            </a:r>
          </a:p>
          <a:p>
            <a:pPr marL="181240" indent="-181240">
              <a:buFont typeface="Arial"/>
              <a:buChar char="•"/>
            </a:pPr>
            <a:endParaRPr lang="en-US" baseline="0" dirty="0"/>
          </a:p>
          <a:p>
            <a:r>
              <a:rPr lang="en-US" baseline="0" dirty="0"/>
              <a:t>THIS presentation shows higher numbers: http://www.slideshare.net/jaquayle/making-telecoms-the-essential-spice-of-every-business-ecosystem-the-slow-painful-rise-of-apis-in-telecoms</a:t>
            </a:r>
          </a:p>
          <a:p>
            <a:pPr marL="181240" indent="-181240">
              <a:buFont typeface="Arial"/>
              <a:buChar char="•"/>
            </a:pPr>
            <a:r>
              <a:rPr lang="en-US" baseline="0" dirty="0"/>
              <a:t>19B /day Facebook (Dec 2011)</a:t>
            </a:r>
          </a:p>
          <a:p>
            <a:pPr marL="181240" indent="-181240">
              <a:buFont typeface="Arial"/>
              <a:buChar char="•"/>
            </a:pPr>
            <a:r>
              <a:rPr lang="en-US" baseline="0" dirty="0"/>
              <a:t>14B /day Twitter (Nov 2011)</a:t>
            </a:r>
          </a:p>
          <a:p>
            <a:pPr marL="181240" indent="-181240">
              <a:buFont typeface="Arial"/>
              <a:buChar char="•"/>
            </a:pPr>
            <a:r>
              <a:rPr lang="en-US" baseline="0" dirty="0"/>
              <a:t>11B /day Google (Feb 2012)</a:t>
            </a:r>
          </a:p>
          <a:p>
            <a:pPr marL="181240" indent="-181240">
              <a:buFont typeface="Arial"/>
              <a:buChar char="•"/>
            </a:pPr>
            <a:r>
              <a:rPr lang="en-US" baseline="0" dirty="0"/>
              <a:t>28B /month Netflix (Jan 2012)</a:t>
            </a:r>
          </a:p>
          <a:p>
            <a:pPr marL="181240" indent="-181240">
              <a:buFont typeface="Arial"/>
              <a:buChar char="•"/>
            </a:pPr>
            <a:r>
              <a:rPr lang="en-US" baseline="0" dirty="0"/>
              <a:t>12B /month Ebay (Dec 2011)</a:t>
            </a:r>
          </a:p>
          <a:p>
            <a:endParaRPr lang="en-US" baseline="0" dirty="0"/>
          </a:p>
          <a:p>
            <a:pPr marL="181240" indent="-181240">
              <a:buFont typeface="Arial"/>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a:pPr>
                <a:defRPr/>
              </a:pPr>
              <a:t>11</a:t>
            </a:fld>
            <a:endParaRPr lang="en-US" dirty="0"/>
          </a:p>
        </p:txBody>
      </p:sp>
    </p:spTree>
    <p:extLst>
      <p:ext uri="{BB962C8B-B14F-4D97-AF65-F5344CB8AC3E}">
        <p14:creationId xmlns:p14="http://schemas.microsoft.com/office/powerpoint/2010/main" val="1493939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all great… however… What is</a:t>
            </a:r>
            <a:r>
              <a:rPr lang="en-US" baseline="0" dirty="0"/>
              <a:t> Cisco’s role in API world? </a:t>
            </a:r>
            <a:endParaRPr lang="en-US" dirty="0"/>
          </a:p>
          <a:p>
            <a:endParaRPr lang="en-US" dirty="0"/>
          </a:p>
          <a:p>
            <a:r>
              <a:rPr lang="en-US" dirty="0"/>
              <a:t>What do you think about API’s in collaboration? Which products have API’s?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a:pPr>
                <a:defRPr/>
              </a:pPr>
              <a:t>12</a:t>
            </a:fld>
            <a:endParaRPr lang="en-US" dirty="0"/>
          </a:p>
        </p:txBody>
      </p:sp>
    </p:spTree>
    <p:extLst>
      <p:ext uri="{BB962C8B-B14F-4D97-AF65-F5344CB8AC3E}">
        <p14:creationId xmlns:p14="http://schemas.microsoft.com/office/powerpoint/2010/main" val="60789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tiff"/><Relationship Id="rId3" Type="http://schemas.openxmlformats.org/officeDocument/2006/relationships/image" Target="../media/image2.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 Id="rId3" Type="http://schemas.openxmlformats.org/officeDocument/2006/relationships/image" Target="../media/image7.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tx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userDrawn="1">
            <p:ph type="subTitle" idx="1" hasCustomPrompt="1"/>
          </p:nvPr>
        </p:nvSpPr>
        <p:spPr>
          <a:xfrm>
            <a:off x="260446" y="3621057"/>
            <a:ext cx="8112126" cy="288131"/>
          </a:xfrm>
          <a:prstGeom prst="rect">
            <a:avLst/>
          </a:prstGeom>
        </p:spPr>
        <p:txBody>
          <a:bodyPr lIns="91300" tIns="45650" rIns="91300" bIns="45650" anchor="b" anchorCtr="0">
            <a:noAutofit/>
          </a:bodyPr>
          <a:lstStyle>
            <a:lvl1pPr marL="0" indent="0" algn="l">
              <a:buNone/>
              <a:defRPr sz="1200" b="0" i="0">
                <a:solidFill>
                  <a:schemeClr val="tx1"/>
                </a:solidFill>
                <a:latin typeface="+mn-lt"/>
                <a:cs typeface="CiscoSansTT ExtraLight" panose="020B0303020201020303" pitchFamily="34" charset="0"/>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userDrawn="1">
            <p:ph type="body" sz="quarter" idx="10" hasCustomPrompt="1"/>
          </p:nvPr>
        </p:nvSpPr>
        <p:spPr>
          <a:xfrm>
            <a:off x="259870" y="3873718"/>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userDrawn="1">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userDrawn="1">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tx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smtClean="0"/>
              <a:t>Subhead goes here</a:t>
            </a:r>
            <a:endParaRPr lang="en-GB" dirty="0"/>
          </a:p>
        </p:txBody>
      </p:sp>
      <p:cxnSp>
        <p:nvCxnSpPr>
          <p:cNvPr id="27" name="Straight Connector 2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285208" y="307876"/>
            <a:ext cx="862739" cy="459830"/>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424359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Multi_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59117" y="303064"/>
            <a:ext cx="8659976"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smtClean="0"/>
              <a:t>Title Goes Here</a:t>
            </a:r>
            <a:endParaRPr lang="en-US" dirty="0"/>
          </a:p>
        </p:txBody>
      </p:sp>
      <p:sp>
        <p:nvSpPr>
          <p:cNvPr id="5" name="Content Placeholder 2"/>
          <p:cNvSpPr>
            <a:spLocks noGrp="1"/>
          </p:cNvSpPr>
          <p:nvPr>
            <p:ph idx="1" hasCustomPrompt="1"/>
          </p:nvPr>
        </p:nvSpPr>
        <p:spPr>
          <a:xfrm>
            <a:off x="261499" y="1200191"/>
            <a:ext cx="8659976" cy="3394075"/>
          </a:xfrm>
          <a:prstGeom prst="rect">
            <a:avLst/>
          </a:prstGeom>
        </p:spPr>
        <p:txBody>
          <a:bodyPr lIns="91300" tIns="45650" rIns="91300" bIns="45650">
            <a:noAutofit/>
          </a:bodyPr>
          <a:lstStyle>
            <a:lvl1pPr marL="285320" marR="0" indent="-285320" algn="l" defTabSz="456510"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marL="0" marR="0" lvl="0" indent="0" algn="l" defTabSz="456510" rtl="0" eaLnBrk="1" fontAlgn="auto" latinLnBrk="0" hangingPunct="1">
              <a:lnSpc>
                <a:spcPct val="100000"/>
              </a:lnSpc>
              <a:spcBef>
                <a:spcPct val="20000"/>
              </a:spcBef>
              <a:spcAft>
                <a:spcPts val="0"/>
              </a:spcAft>
              <a:buClrTx/>
              <a:buSzTx/>
              <a:tabLst/>
              <a:defRPr/>
            </a:pPr>
            <a:r>
              <a:rPr lang="en-GB" dirty="0" smtClean="0"/>
              <a:t>This slide will allow you to add one of the following:</a:t>
            </a:r>
            <a:br>
              <a:rPr lang="en-GB" dirty="0" smtClean="0"/>
            </a:br>
            <a:r>
              <a:rPr lang="en-GB" dirty="0" smtClean="0"/>
              <a:t>Table, Charts, Smart Art, Pictures, Clip Art and Media</a:t>
            </a:r>
            <a:br>
              <a:rPr lang="en-GB" dirty="0" smtClean="0"/>
            </a:br>
            <a:r>
              <a:rPr lang="en-GB" dirty="0" smtClean="0"/>
              <a:t>Click icon to add content</a:t>
            </a:r>
            <a:endParaRPr lang="en-US" dirty="0" smtClean="0"/>
          </a:p>
          <a:p>
            <a:pPr lvl="0"/>
            <a:endParaRPr lang="en-US" dirty="0"/>
          </a:p>
        </p:txBody>
      </p:sp>
      <p:sp>
        <p:nvSpPr>
          <p:cNvPr id="8"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9"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0"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1" name="Straight Connector 10"/>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3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dirty="0"/>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smtClean="0"/>
              <a:t>BRKDEV-2004</a:t>
            </a:r>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9749124F-E5F1-2143-803E-F35BFAC3B502}" type="slidenum">
              <a:rPr lang="en-US" smtClean="0"/>
              <a:t>‹#›</a:t>
            </a:fld>
            <a:endParaRPr lang="en-US" dirty="0"/>
          </a:p>
        </p:txBody>
      </p:sp>
    </p:spTree>
    <p:extLst>
      <p:ext uri="{BB962C8B-B14F-4D97-AF65-F5344CB8AC3E}">
        <p14:creationId xmlns:p14="http://schemas.microsoft.com/office/powerpoint/2010/main" val="12896045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Main Topic Slid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2111" tIns="31055" rIns="62111" bIns="31055" rtlCol="0" anchor="ctr"/>
          <a:lstStyle/>
          <a:p>
            <a:pPr algn="ctr" defTabSz="878981"/>
            <a:endParaRPr lang="en-US" sz="1700" dirty="0">
              <a:solidFill>
                <a:prstClr val="white"/>
              </a:solidFill>
              <a:latin typeface="Calibri"/>
            </a:endParaRPr>
          </a:p>
        </p:txBody>
      </p:sp>
      <p:sp>
        <p:nvSpPr>
          <p:cNvPr id="2" name="Title 1"/>
          <p:cNvSpPr>
            <a:spLocks noGrp="1"/>
          </p:cNvSpPr>
          <p:nvPr>
            <p:ph type="ctrTitle"/>
          </p:nvPr>
        </p:nvSpPr>
        <p:spPr>
          <a:xfrm>
            <a:off x="685800" y="1597302"/>
            <a:ext cx="7772400" cy="1102816"/>
          </a:xfrm>
        </p:spPr>
        <p:txBody>
          <a:bodyPr>
            <a:normAutofit/>
          </a:bodyPr>
          <a:lstStyle>
            <a:lvl1pPr algn="ctr">
              <a:defRPr sz="3700" b="0" i="0">
                <a:latin typeface="Helvetica Neue Thin"/>
                <a:cs typeface="Helvetica Neue Thin"/>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428"/>
            <a:ext cx="6400800" cy="1314896"/>
          </a:xfrm>
        </p:spPr>
        <p:txBody>
          <a:bodyPr>
            <a:normAutofit/>
          </a:bodyPr>
          <a:lstStyle>
            <a:lvl1pPr marL="0" indent="0" algn="ctr">
              <a:buNone/>
              <a:defRPr sz="1600" b="0" i="0">
                <a:solidFill>
                  <a:schemeClr val="tx1"/>
                </a:solidFill>
                <a:latin typeface="Helvetica Neue Thin"/>
                <a:cs typeface="Helvetica Neue Thin"/>
              </a:defRPr>
            </a:lvl1pPr>
            <a:lvl2pPr marL="310550" indent="0" algn="ctr">
              <a:buNone/>
              <a:defRPr>
                <a:solidFill>
                  <a:schemeClr val="tx1">
                    <a:tint val="75000"/>
                  </a:schemeClr>
                </a:solidFill>
              </a:defRPr>
            </a:lvl2pPr>
            <a:lvl3pPr marL="621100" indent="0" algn="ctr">
              <a:buNone/>
              <a:defRPr>
                <a:solidFill>
                  <a:schemeClr val="tx1">
                    <a:tint val="75000"/>
                  </a:schemeClr>
                </a:solidFill>
              </a:defRPr>
            </a:lvl3pPr>
            <a:lvl4pPr marL="931650" indent="0" algn="ctr">
              <a:buNone/>
              <a:defRPr>
                <a:solidFill>
                  <a:schemeClr val="tx1">
                    <a:tint val="75000"/>
                  </a:schemeClr>
                </a:solidFill>
              </a:defRPr>
            </a:lvl4pPr>
            <a:lvl5pPr marL="1242200" indent="0" algn="ctr">
              <a:buNone/>
              <a:defRPr>
                <a:solidFill>
                  <a:schemeClr val="tx1">
                    <a:tint val="75000"/>
                  </a:schemeClr>
                </a:solidFill>
              </a:defRPr>
            </a:lvl5pPr>
            <a:lvl6pPr marL="1552751" indent="0" algn="ctr">
              <a:buNone/>
              <a:defRPr>
                <a:solidFill>
                  <a:schemeClr val="tx1">
                    <a:tint val="75000"/>
                  </a:schemeClr>
                </a:solidFill>
              </a:defRPr>
            </a:lvl6pPr>
            <a:lvl7pPr marL="1863300" indent="0" algn="ctr">
              <a:buNone/>
              <a:defRPr>
                <a:solidFill>
                  <a:schemeClr val="tx1">
                    <a:tint val="75000"/>
                  </a:schemeClr>
                </a:solidFill>
              </a:defRPr>
            </a:lvl7pPr>
            <a:lvl8pPr marL="2173851" indent="0" algn="ctr">
              <a:buNone/>
              <a:defRPr>
                <a:solidFill>
                  <a:schemeClr val="tx1">
                    <a:tint val="75000"/>
                  </a:schemeClr>
                </a:solidFill>
              </a:defRPr>
            </a:lvl8pPr>
            <a:lvl9pPr marL="2484400" indent="0" algn="ctr">
              <a:buNone/>
              <a:defRPr>
                <a:solidFill>
                  <a:schemeClr val="tx1">
                    <a:tint val="75000"/>
                  </a:schemeClr>
                </a:solidFill>
              </a:defRPr>
            </a:lvl9pPr>
          </a:lstStyle>
          <a:p>
            <a:r>
              <a:rPr lang="en-US" dirty="0" smtClean="0"/>
              <a:t>Click to edit Master subtitle style</a:t>
            </a:r>
            <a:endParaRPr lang="en-US" dirty="0"/>
          </a:p>
        </p:txBody>
      </p:sp>
      <p:sp>
        <p:nvSpPr>
          <p:cNvPr id="13" name="Isosceles Triangle 12"/>
          <p:cNvSpPr/>
          <p:nvPr userDrawn="1"/>
        </p:nvSpPr>
        <p:spPr>
          <a:xfrm rot="18882522">
            <a:off x="-1049288" y="-250827"/>
            <a:ext cx="3031585" cy="1520303"/>
          </a:xfrm>
          <a:prstGeom prst="triangle">
            <a:avLst/>
          </a:prstGeom>
          <a:solidFill>
            <a:srgbClr val="3AAFC3"/>
          </a:solidFill>
          <a:ln>
            <a:noFill/>
          </a:ln>
          <a:effectLst/>
        </p:spPr>
        <p:style>
          <a:lnRef idx="1">
            <a:schemeClr val="accent1"/>
          </a:lnRef>
          <a:fillRef idx="3">
            <a:schemeClr val="accent1"/>
          </a:fillRef>
          <a:effectRef idx="2">
            <a:schemeClr val="accent1"/>
          </a:effectRef>
          <a:fontRef idx="minor">
            <a:schemeClr val="lt1"/>
          </a:fontRef>
        </p:style>
        <p:txBody>
          <a:bodyPr lIns="62111" tIns="31055" rIns="62111" bIns="31055" rtlCol="0" anchor="ctr"/>
          <a:lstStyle/>
          <a:p>
            <a:pPr algn="ctr" defTabSz="878981"/>
            <a:endParaRPr lang="en-US" sz="1700" dirty="0">
              <a:solidFill>
                <a:prstClr val="white"/>
              </a:solidFill>
              <a:latin typeface="Calibri"/>
            </a:endParaRPr>
          </a:p>
        </p:txBody>
      </p:sp>
      <p:sp>
        <p:nvSpPr>
          <p:cNvPr id="12" name="TextBox 11"/>
          <p:cNvSpPr txBox="1"/>
          <p:nvPr userDrawn="1"/>
        </p:nvSpPr>
        <p:spPr>
          <a:xfrm>
            <a:off x="8391" y="5000015"/>
            <a:ext cx="1523254" cy="139661"/>
          </a:xfrm>
          <a:prstGeom prst="rect">
            <a:avLst/>
          </a:prstGeom>
          <a:noFill/>
        </p:spPr>
        <p:txBody>
          <a:bodyPr wrap="none" lIns="62111" tIns="31055" rIns="62111" bIns="31055" rtlCol="0">
            <a:spAutoFit/>
          </a:bodyPr>
          <a:lstStyle/>
          <a:p>
            <a:pPr defTabSz="878981"/>
            <a:r>
              <a:rPr lang="en-US" sz="500" dirty="0" smtClean="0">
                <a:solidFill>
                  <a:prstClr val="black">
                    <a:lumMod val="50000"/>
                    <a:lumOff val="50000"/>
                  </a:prstClr>
                </a:solidFill>
                <a:latin typeface="Helvetica Neue Thin"/>
                <a:ea typeface="ＭＳ Ｐゴシック" charset="0"/>
                <a:cs typeface="Helvetica Neue Thin"/>
              </a:rPr>
              <a:t>© 2015 Cisco and/or its affiliates. All rights reserved.</a:t>
            </a:r>
            <a:endParaRPr lang="en-US" sz="500" dirty="0">
              <a:solidFill>
                <a:prstClr val="black">
                  <a:lumMod val="50000"/>
                  <a:lumOff val="50000"/>
                </a:prstClr>
              </a:solidFill>
              <a:latin typeface="Helvetica Neue Thin"/>
              <a:ea typeface="ＭＳ Ｐゴシック" charset="0"/>
              <a:cs typeface="Helvetica Neue Thin"/>
            </a:endParaRPr>
          </a:p>
        </p:txBody>
      </p:sp>
      <p:sp>
        <p:nvSpPr>
          <p:cNvPr id="15" name="TextBox 14"/>
          <p:cNvSpPr txBox="1"/>
          <p:nvPr userDrawn="1"/>
        </p:nvSpPr>
        <p:spPr>
          <a:xfrm>
            <a:off x="7748449" y="5000015"/>
            <a:ext cx="1497606" cy="139661"/>
          </a:xfrm>
          <a:prstGeom prst="rect">
            <a:avLst/>
          </a:prstGeom>
          <a:noFill/>
        </p:spPr>
        <p:txBody>
          <a:bodyPr wrap="none" lIns="62111" tIns="31055" rIns="62111" bIns="31055" rtlCol="0">
            <a:spAutoFit/>
          </a:bodyPr>
          <a:lstStyle/>
          <a:p>
            <a:pPr defTabSz="878981"/>
            <a:r>
              <a:rPr lang="en-US" sz="500" dirty="0" smtClean="0">
                <a:solidFill>
                  <a:prstClr val="black">
                    <a:lumMod val="50000"/>
                    <a:lumOff val="50000"/>
                  </a:prstClr>
                </a:solidFill>
                <a:latin typeface="Helvetica Neue Thin"/>
                <a:ea typeface="ＭＳ Ｐゴシック" charset="0"/>
                <a:cs typeface="Helvetica Neue Thin"/>
              </a:rPr>
              <a:t>Cisco Highly Confidential – Redistribution Prohibited</a:t>
            </a:r>
            <a:endParaRPr lang="en-US" sz="500" dirty="0">
              <a:solidFill>
                <a:prstClr val="black">
                  <a:lumMod val="50000"/>
                  <a:lumOff val="50000"/>
                </a:prstClr>
              </a:solidFill>
              <a:latin typeface="Helvetica Neue Thin"/>
              <a:ea typeface="ＭＳ Ｐゴシック" charset="0"/>
              <a:cs typeface="Helvetica Neue Thin"/>
            </a:endParaRPr>
          </a:p>
        </p:txBody>
      </p:sp>
    </p:spTree>
    <p:extLst>
      <p:ext uri="{BB962C8B-B14F-4D97-AF65-F5344CB8AC3E}">
        <p14:creationId xmlns:p14="http://schemas.microsoft.com/office/powerpoint/2010/main" val="13996863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Bullet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Placeholder 1"/>
          <p:cNvSpPr>
            <a:spLocks noGrp="1"/>
          </p:cNvSpPr>
          <p:nvPr>
            <p:ph type="title"/>
          </p:nvPr>
        </p:nvSpPr>
        <p:spPr>
          <a:xfrm>
            <a:off x="457200" y="5491"/>
            <a:ext cx="8229600" cy="427508"/>
          </a:xfrm>
          <a:prstGeom prst="rect">
            <a:avLst/>
          </a:prstGeom>
        </p:spPr>
        <p:txBody>
          <a:bodyPr vert="horz" lIns="62111" tIns="31055" rIns="62111" bIns="31055"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3827680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ub title">
    <p:spTree>
      <p:nvGrpSpPr>
        <p:cNvPr id="1" name=""/>
        <p:cNvGrpSpPr/>
        <p:nvPr/>
      </p:nvGrpSpPr>
      <p:grpSpPr>
        <a:xfrm>
          <a:off x="0" y="0"/>
          <a:ext cx="0" cy="0"/>
          <a:chOff x="0" y="0"/>
          <a:chExt cx="0" cy="0"/>
        </a:xfrm>
      </p:grpSpPr>
      <p:sp>
        <p:nvSpPr>
          <p:cNvPr id="2" name="Title 1"/>
          <p:cNvSpPr>
            <a:spLocks noGrp="1"/>
          </p:cNvSpPr>
          <p:nvPr>
            <p:ph type="title"/>
          </p:nvPr>
        </p:nvSpPr>
        <p:spPr>
          <a:xfrm>
            <a:off x="722842" y="3305103"/>
            <a:ext cx="7772400" cy="1021333"/>
          </a:xfrm>
        </p:spPr>
        <p:txBody>
          <a:bodyPr anchor="t">
            <a:normAutofit/>
          </a:bodyPr>
          <a:lstStyle>
            <a:lvl1pPr algn="l">
              <a:defRPr sz="3000" b="0" i="0" cap="all">
                <a:latin typeface="Helvetica Neue Thin"/>
                <a:cs typeface="Helvetica Neue Thin"/>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842" y="2179963"/>
            <a:ext cx="7772400" cy="1125141"/>
          </a:xfrm>
        </p:spPr>
        <p:txBody>
          <a:bodyPr anchor="b"/>
          <a:lstStyle>
            <a:lvl1pPr marL="0" indent="0">
              <a:buNone/>
              <a:defRPr sz="1400">
                <a:solidFill>
                  <a:srgbClr val="000000"/>
                </a:solidFill>
              </a:defRPr>
            </a:lvl1pPr>
            <a:lvl2pPr marL="310550" indent="0">
              <a:buNone/>
              <a:defRPr sz="1200">
                <a:solidFill>
                  <a:schemeClr val="tx1">
                    <a:tint val="75000"/>
                  </a:schemeClr>
                </a:solidFill>
              </a:defRPr>
            </a:lvl2pPr>
            <a:lvl3pPr marL="621100" indent="0">
              <a:buNone/>
              <a:defRPr sz="1100">
                <a:solidFill>
                  <a:schemeClr val="tx1">
                    <a:tint val="75000"/>
                  </a:schemeClr>
                </a:solidFill>
              </a:defRPr>
            </a:lvl3pPr>
            <a:lvl4pPr marL="931650" indent="0">
              <a:buNone/>
              <a:defRPr sz="1000">
                <a:solidFill>
                  <a:schemeClr val="tx1">
                    <a:tint val="75000"/>
                  </a:schemeClr>
                </a:solidFill>
              </a:defRPr>
            </a:lvl4pPr>
            <a:lvl5pPr marL="1242200" indent="0">
              <a:buNone/>
              <a:defRPr sz="1000">
                <a:solidFill>
                  <a:schemeClr val="tx1">
                    <a:tint val="75000"/>
                  </a:schemeClr>
                </a:solidFill>
              </a:defRPr>
            </a:lvl5pPr>
            <a:lvl6pPr marL="1552751" indent="0">
              <a:buNone/>
              <a:defRPr sz="1000">
                <a:solidFill>
                  <a:schemeClr val="tx1">
                    <a:tint val="75000"/>
                  </a:schemeClr>
                </a:solidFill>
              </a:defRPr>
            </a:lvl6pPr>
            <a:lvl7pPr marL="1863300" indent="0">
              <a:buNone/>
              <a:defRPr sz="1000">
                <a:solidFill>
                  <a:schemeClr val="tx1">
                    <a:tint val="75000"/>
                  </a:schemeClr>
                </a:solidFill>
              </a:defRPr>
            </a:lvl7pPr>
            <a:lvl8pPr marL="2173851" indent="0">
              <a:buNone/>
              <a:defRPr sz="1000">
                <a:solidFill>
                  <a:schemeClr val="tx1">
                    <a:tint val="75000"/>
                  </a:schemeClr>
                </a:solidFill>
              </a:defRPr>
            </a:lvl8pPr>
            <a:lvl9pPr marL="2484400" indent="0">
              <a:buNone/>
              <a:defRPr sz="10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7815962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710266"/>
            <a:ext cx="4064000" cy="408644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0" y="710266"/>
            <a:ext cx="4064000" cy="408644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92272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7" y="637109"/>
            <a:ext cx="4040717" cy="483319"/>
          </a:xfrm>
        </p:spPr>
        <p:txBody>
          <a:bodyPr anchor="b"/>
          <a:lstStyle>
            <a:lvl1pPr marL="0" indent="0">
              <a:buNone/>
              <a:defRPr sz="1600" b="1"/>
            </a:lvl1pPr>
            <a:lvl2pPr marL="310550" indent="0">
              <a:buNone/>
              <a:defRPr sz="1400" b="1"/>
            </a:lvl2pPr>
            <a:lvl3pPr marL="621100" indent="0">
              <a:buNone/>
              <a:defRPr sz="1200" b="1"/>
            </a:lvl3pPr>
            <a:lvl4pPr marL="931650" indent="0">
              <a:buNone/>
              <a:defRPr sz="1100" b="1"/>
            </a:lvl4pPr>
            <a:lvl5pPr marL="1242200" indent="0">
              <a:buNone/>
              <a:defRPr sz="1100" b="1"/>
            </a:lvl5pPr>
            <a:lvl6pPr marL="1552751" indent="0">
              <a:buNone/>
              <a:defRPr sz="1100" b="1"/>
            </a:lvl6pPr>
            <a:lvl7pPr marL="1863300" indent="0">
              <a:buNone/>
              <a:defRPr sz="1100" b="1"/>
            </a:lvl7pPr>
            <a:lvl8pPr marL="2173851" indent="0">
              <a:buNone/>
              <a:defRPr sz="1100" b="1"/>
            </a:lvl8pPr>
            <a:lvl9pPr marL="2484400" indent="0">
              <a:buNone/>
              <a:defRPr sz="1100" b="1"/>
            </a:lvl9pPr>
          </a:lstStyle>
          <a:p>
            <a:pPr lvl="0"/>
            <a:r>
              <a:rPr lang="en-US" dirty="0" smtClean="0"/>
              <a:t>Click to edit Master text styles</a:t>
            </a:r>
          </a:p>
        </p:txBody>
      </p:sp>
      <p:sp>
        <p:nvSpPr>
          <p:cNvPr id="4" name="Content Placeholder 3"/>
          <p:cNvSpPr>
            <a:spLocks noGrp="1"/>
          </p:cNvSpPr>
          <p:nvPr>
            <p:ph sz="half" idx="2"/>
          </p:nvPr>
        </p:nvSpPr>
        <p:spPr>
          <a:xfrm>
            <a:off x="457207" y="1126010"/>
            <a:ext cx="4040717" cy="3776219"/>
          </a:xfrm>
        </p:spPr>
        <p:txBody>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637108"/>
            <a:ext cx="4041775" cy="492249"/>
          </a:xfrm>
        </p:spPr>
        <p:txBody>
          <a:bodyPr anchor="b"/>
          <a:lstStyle>
            <a:lvl1pPr marL="0" indent="0">
              <a:buNone/>
              <a:defRPr sz="1600" b="1"/>
            </a:lvl1pPr>
            <a:lvl2pPr marL="310550" indent="0">
              <a:buNone/>
              <a:defRPr sz="1400" b="1"/>
            </a:lvl2pPr>
            <a:lvl3pPr marL="621100" indent="0">
              <a:buNone/>
              <a:defRPr sz="1200" b="1"/>
            </a:lvl3pPr>
            <a:lvl4pPr marL="931650" indent="0">
              <a:buNone/>
              <a:defRPr sz="1100" b="1"/>
            </a:lvl4pPr>
            <a:lvl5pPr marL="1242200" indent="0">
              <a:buNone/>
              <a:defRPr sz="1100" b="1"/>
            </a:lvl5pPr>
            <a:lvl6pPr marL="1552751" indent="0">
              <a:buNone/>
              <a:defRPr sz="1100" b="1"/>
            </a:lvl6pPr>
            <a:lvl7pPr marL="1863300" indent="0">
              <a:buNone/>
              <a:defRPr sz="1100" b="1"/>
            </a:lvl7pPr>
            <a:lvl8pPr marL="2173851" indent="0">
              <a:buNone/>
              <a:defRPr sz="1100" b="1"/>
            </a:lvl8pPr>
            <a:lvl9pPr marL="2484400" indent="0">
              <a:buNone/>
              <a:defRPr sz="1100" b="1"/>
            </a:lvl9pPr>
          </a:lstStyle>
          <a:p>
            <a:pPr lvl="0"/>
            <a:r>
              <a:rPr lang="en-US" dirty="0" smtClean="0"/>
              <a:t>Click to edit Master text styles</a:t>
            </a:r>
          </a:p>
        </p:txBody>
      </p:sp>
      <p:sp>
        <p:nvSpPr>
          <p:cNvPr id="6" name="Content Placeholder 5"/>
          <p:cNvSpPr>
            <a:spLocks noGrp="1"/>
          </p:cNvSpPr>
          <p:nvPr>
            <p:ph sz="quarter" idx="4"/>
          </p:nvPr>
        </p:nvSpPr>
        <p:spPr>
          <a:xfrm>
            <a:off x="4645031" y="1134940"/>
            <a:ext cx="4041775" cy="3776219"/>
          </a:xfrm>
        </p:spPr>
        <p:txBody>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806910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423077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9035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268"/>
            <a:ext cx="3008842" cy="871760"/>
          </a:xfrm>
        </p:spPr>
        <p:txBody>
          <a:bodyPr anchor="b">
            <a:normAutofit/>
          </a:bodyPr>
          <a:lstStyle>
            <a:lvl1pPr algn="l">
              <a:defRPr sz="16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272"/>
            <a:ext cx="5111750" cy="4390057"/>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80588"/>
            <a:ext cx="3008842" cy="3518297"/>
          </a:xfrm>
        </p:spPr>
        <p:txBody>
          <a:bodyPr/>
          <a:lstStyle>
            <a:lvl1pPr marL="0" indent="0">
              <a:buNone/>
              <a:defRPr sz="1000"/>
            </a:lvl1pPr>
            <a:lvl2pPr marL="310550" indent="0">
              <a:buNone/>
              <a:defRPr sz="800"/>
            </a:lvl2pPr>
            <a:lvl3pPr marL="621100" indent="0">
              <a:buNone/>
              <a:defRPr sz="700"/>
            </a:lvl3pPr>
            <a:lvl4pPr marL="931650" indent="0">
              <a:buNone/>
              <a:defRPr sz="600"/>
            </a:lvl4pPr>
            <a:lvl5pPr marL="1242200" indent="0">
              <a:buNone/>
              <a:defRPr sz="600"/>
            </a:lvl5pPr>
            <a:lvl6pPr marL="1552751" indent="0">
              <a:buNone/>
              <a:defRPr sz="600"/>
            </a:lvl6pPr>
            <a:lvl7pPr marL="1863300" indent="0">
              <a:buNone/>
              <a:defRPr sz="600"/>
            </a:lvl7pPr>
            <a:lvl8pPr marL="2173851" indent="0">
              <a:buNone/>
              <a:defRPr sz="600"/>
            </a:lvl8pPr>
            <a:lvl9pPr marL="2484400" indent="0">
              <a:buNone/>
              <a:defRPr sz="600"/>
            </a:lvl9pPr>
          </a:lstStyle>
          <a:p>
            <a:pPr lvl="0"/>
            <a:r>
              <a:rPr lang="en-US" smtClean="0"/>
              <a:t>Click to edit Master text styles</a:t>
            </a:r>
          </a:p>
        </p:txBody>
      </p:sp>
    </p:spTree>
    <p:extLst>
      <p:ext uri="{BB962C8B-B14F-4D97-AF65-F5344CB8AC3E}">
        <p14:creationId xmlns:p14="http://schemas.microsoft.com/office/powerpoint/2010/main" val="355292626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3600901"/>
            <a:ext cx="5486400" cy="424160"/>
          </a:xfrm>
        </p:spPr>
        <p:txBody>
          <a:bodyPr anchor="b">
            <a:normAutofit/>
          </a:bodyPr>
          <a:lstStyle>
            <a:lvl1pPr algn="l">
              <a:defRPr sz="19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817" y="459882"/>
            <a:ext cx="5486400" cy="3086324"/>
          </a:xfrm>
        </p:spPr>
        <p:txBody>
          <a:bodyPr/>
          <a:lstStyle>
            <a:lvl1pPr marL="0" indent="0">
              <a:buNone/>
              <a:defRPr sz="2200"/>
            </a:lvl1pPr>
            <a:lvl2pPr marL="310550" indent="0">
              <a:buNone/>
              <a:defRPr sz="1900"/>
            </a:lvl2pPr>
            <a:lvl3pPr marL="621100" indent="0">
              <a:buNone/>
              <a:defRPr sz="1600"/>
            </a:lvl3pPr>
            <a:lvl4pPr marL="931650" indent="0">
              <a:buNone/>
              <a:defRPr sz="1400"/>
            </a:lvl4pPr>
            <a:lvl5pPr marL="1242200" indent="0">
              <a:buNone/>
              <a:defRPr sz="1400"/>
            </a:lvl5pPr>
            <a:lvl6pPr marL="1552751" indent="0">
              <a:buNone/>
              <a:defRPr sz="1400"/>
            </a:lvl6pPr>
            <a:lvl7pPr marL="1863300" indent="0">
              <a:buNone/>
              <a:defRPr sz="1400"/>
            </a:lvl7pPr>
            <a:lvl8pPr marL="2173851" indent="0">
              <a:buNone/>
              <a:defRPr sz="1400"/>
            </a:lvl8pPr>
            <a:lvl9pPr marL="2484400" indent="0">
              <a:buNone/>
              <a:defRPr sz="1400"/>
            </a:lvl9pPr>
          </a:lstStyle>
          <a:p>
            <a:endParaRPr lang="en-US" dirty="0"/>
          </a:p>
        </p:txBody>
      </p:sp>
      <p:sp>
        <p:nvSpPr>
          <p:cNvPr id="4" name="Text Placeholder 3"/>
          <p:cNvSpPr>
            <a:spLocks noGrp="1"/>
          </p:cNvSpPr>
          <p:nvPr>
            <p:ph type="body" sz="half" idx="2"/>
          </p:nvPr>
        </p:nvSpPr>
        <p:spPr>
          <a:xfrm>
            <a:off x="1792817" y="4025057"/>
            <a:ext cx="5486400" cy="603870"/>
          </a:xfrm>
        </p:spPr>
        <p:txBody>
          <a:bodyPr/>
          <a:lstStyle>
            <a:lvl1pPr marL="0" indent="0">
              <a:buNone/>
              <a:defRPr sz="1000"/>
            </a:lvl1pPr>
            <a:lvl2pPr marL="310550" indent="0">
              <a:buNone/>
              <a:defRPr sz="800"/>
            </a:lvl2pPr>
            <a:lvl3pPr marL="621100" indent="0">
              <a:buNone/>
              <a:defRPr sz="700"/>
            </a:lvl3pPr>
            <a:lvl4pPr marL="931650" indent="0">
              <a:buNone/>
              <a:defRPr sz="600"/>
            </a:lvl4pPr>
            <a:lvl5pPr marL="1242200" indent="0">
              <a:buNone/>
              <a:defRPr sz="600"/>
            </a:lvl5pPr>
            <a:lvl6pPr marL="1552751" indent="0">
              <a:buNone/>
              <a:defRPr sz="600"/>
            </a:lvl6pPr>
            <a:lvl7pPr marL="1863300" indent="0">
              <a:buNone/>
              <a:defRPr sz="600"/>
            </a:lvl7pPr>
            <a:lvl8pPr marL="2173851" indent="0">
              <a:buNone/>
              <a:defRPr sz="600"/>
            </a:lvl8pPr>
            <a:lvl9pPr marL="2484400" indent="0">
              <a:buNone/>
              <a:defRPr sz="600"/>
            </a:lvl9pPr>
          </a:lstStyle>
          <a:p>
            <a:pPr lvl="0"/>
            <a:r>
              <a:rPr lang="en-US" dirty="0" smtClean="0"/>
              <a:t>Click to edit Master text styles</a:t>
            </a:r>
          </a:p>
        </p:txBody>
      </p:sp>
    </p:spTree>
    <p:extLst>
      <p:ext uri="{BB962C8B-B14F-4D97-AF65-F5344CB8AC3E}">
        <p14:creationId xmlns:p14="http://schemas.microsoft.com/office/powerpoint/2010/main" val="3869949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5465" y="1249967"/>
            <a:ext cx="8582751" cy="3266034"/>
          </a:xfrm>
          <a:prstGeom prst="rect">
            <a:avLst/>
          </a:prstGeom>
        </p:spPr>
        <p:txBody>
          <a:bodyPr lIns="91300" tIns="45650" rIns="91300" bIns="45650">
            <a:noAutofit/>
          </a:bodyPr>
          <a:lstStyle>
            <a:lvl1pPr marL="280558" indent="-223508">
              <a:lnSpc>
                <a:spcPct val="95000"/>
              </a:lnSpc>
              <a:spcBef>
                <a:spcPts val="1110"/>
              </a:spcBef>
              <a:buClr>
                <a:schemeClr val="tx2"/>
              </a:buClr>
              <a:buSzPct val="80000"/>
              <a:buFont typeface="Wingdings" panose="05000000000000000000" pitchFamily="2" charset="2"/>
              <a:buChar char="§"/>
              <a:defRPr sz="2000" b="0" i="0">
                <a:solidFill>
                  <a:schemeClr val="tx2"/>
                </a:solidFill>
                <a:latin typeface="+mn-lt"/>
                <a:cs typeface="CiscoSans ExtraLight"/>
              </a:defRPr>
            </a:lvl1pPr>
            <a:lvl2pPr marL="507248" indent="-215570">
              <a:lnSpc>
                <a:spcPct val="95000"/>
              </a:lnSpc>
              <a:spcBef>
                <a:spcPts val="450"/>
              </a:spcBef>
              <a:buClr>
                <a:schemeClr val="tx2"/>
              </a:buClr>
              <a:buSzPct val="80000"/>
              <a:buFont typeface="Wingdings" panose="05000000000000000000" pitchFamily="2" charset="2"/>
              <a:buChar char="§"/>
              <a:defRPr sz="1800" b="0" i="0">
                <a:solidFill>
                  <a:schemeClr val="tx2"/>
                </a:solidFill>
                <a:latin typeface="+mn-lt"/>
                <a:cs typeface="CiscoSans ExtraLight"/>
              </a:defRPr>
            </a:lvl2pPr>
            <a:lvl3pPr marL="746601" indent="-171200">
              <a:buClr>
                <a:schemeClr val="tx2"/>
              </a:buClr>
              <a:buSzPct val="80000"/>
              <a:buFont typeface="Wingdings" panose="05000000000000000000" pitchFamily="2" charset="2"/>
              <a:buChar char="§"/>
              <a:defRPr sz="1600" b="0" i="0">
                <a:solidFill>
                  <a:schemeClr val="tx2"/>
                </a:solidFill>
                <a:latin typeface="+mn-lt"/>
                <a:cs typeface="CiscoSans ExtraLight"/>
              </a:defRPr>
            </a:lvl3pPr>
            <a:lvl4pPr marL="909860" indent="-171200">
              <a:buClr>
                <a:schemeClr val="tx2"/>
              </a:buClr>
              <a:buSzPct val="80000"/>
              <a:buFont typeface="Wingdings" panose="05000000000000000000" pitchFamily="2" charset="2"/>
              <a:buChar char="§"/>
              <a:defRPr sz="1400" b="0" i="0">
                <a:solidFill>
                  <a:schemeClr val="tx2"/>
                </a:solidFill>
                <a:latin typeface="+mn-lt"/>
                <a:cs typeface="CiscoSans ExtraLight"/>
              </a:defRPr>
            </a:lvl4pPr>
            <a:lvl5pPr marL="1081055" indent="-168025">
              <a:buClr>
                <a:schemeClr val="tx2"/>
              </a:buClr>
              <a:buSzPct val="80000"/>
              <a:buFont typeface="Wingdings" panose="05000000000000000000" pitchFamily="2" charset="2"/>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Bullet Title Goes Here</a:t>
            </a:r>
            <a:endParaRPr lang="en-US" dirty="0"/>
          </a:p>
        </p:txBody>
      </p:sp>
    </p:spTree>
    <p:extLst>
      <p:ext uri="{BB962C8B-B14F-4D97-AF65-F5344CB8AC3E}">
        <p14:creationId xmlns:p14="http://schemas.microsoft.com/office/powerpoint/2010/main" val="400349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9717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504"/>
            <a:ext cx="2057400" cy="4387825"/>
          </a:xfrm>
        </p:spPr>
        <p:txBody>
          <a:bodyPr vert="eaVert">
            <a:normAutofit/>
          </a:bodyPr>
          <a:lstStyle>
            <a:lvl1pPr>
              <a:defRPr sz="2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06504"/>
            <a:ext cx="6070600" cy="43878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94977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sp>
        <p:nvSpPr>
          <p:cNvPr id="4" name="TextBox 3"/>
          <p:cNvSpPr txBox="1"/>
          <p:nvPr userDrawn="1"/>
        </p:nvSpPr>
        <p:spPr>
          <a:xfrm>
            <a:off x="2444139" y="1917131"/>
            <a:ext cx="4325357" cy="1263041"/>
          </a:xfrm>
          <a:prstGeom prst="rect">
            <a:avLst/>
          </a:prstGeom>
          <a:noFill/>
        </p:spPr>
        <p:txBody>
          <a:bodyPr wrap="none" lIns="62105" tIns="31053" rIns="62105" bIns="31053" rtlCol="0">
            <a:spAutoFit/>
          </a:bodyPr>
          <a:lstStyle/>
          <a:p>
            <a:pPr defTabSz="878981"/>
            <a:r>
              <a:rPr lang="en-US" sz="7800" dirty="0">
                <a:solidFill>
                  <a:srgbClr val="3AAFC3"/>
                </a:solidFill>
                <a:latin typeface="Helvetica Neue UltraLight"/>
                <a:ea typeface="ＭＳ Ｐゴシック" charset="0"/>
                <a:cs typeface="Helvetica Neue UltraLight"/>
              </a:rPr>
              <a:t>Thank You </a:t>
            </a:r>
          </a:p>
        </p:txBody>
      </p:sp>
    </p:spTree>
    <p:extLst>
      <p:ext uri="{BB962C8B-B14F-4D97-AF65-F5344CB8AC3E}">
        <p14:creationId xmlns:p14="http://schemas.microsoft.com/office/powerpoint/2010/main" val="18969606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Main Topic Slide">
    <p:spTree>
      <p:nvGrpSpPr>
        <p:cNvPr id="1" name=""/>
        <p:cNvGrpSpPr/>
        <p:nvPr/>
      </p:nvGrpSpPr>
      <p:grpSpPr>
        <a:xfrm>
          <a:off x="0" y="0"/>
          <a:ext cx="0" cy="0"/>
          <a:chOff x="0" y="0"/>
          <a:chExt cx="0" cy="0"/>
        </a:xfrm>
      </p:grpSpPr>
      <p:sp>
        <p:nvSpPr>
          <p:cNvPr id="11" name="Rectangle 10"/>
          <p:cNvSpPr/>
          <p:nvPr userDrawn="1"/>
        </p:nvSpPr>
        <p:spPr>
          <a:xfrm>
            <a:off x="3" y="0"/>
            <a:ext cx="9144000"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2093" tIns="31047" rIns="62093" bIns="31047" rtlCol="0" anchor="ctr"/>
          <a:lstStyle/>
          <a:p>
            <a:pPr algn="ctr" defTabSz="878747"/>
            <a:endParaRPr lang="en-US" sz="1700" dirty="0">
              <a:solidFill>
                <a:prstClr val="white"/>
              </a:solidFill>
              <a:latin typeface="Calibri"/>
            </a:endParaRPr>
          </a:p>
        </p:txBody>
      </p:sp>
      <p:sp>
        <p:nvSpPr>
          <p:cNvPr id="2" name="Title 1"/>
          <p:cNvSpPr>
            <a:spLocks noGrp="1"/>
          </p:cNvSpPr>
          <p:nvPr>
            <p:ph type="ctrTitle"/>
          </p:nvPr>
        </p:nvSpPr>
        <p:spPr>
          <a:xfrm>
            <a:off x="685803" y="1597300"/>
            <a:ext cx="7772400" cy="1102817"/>
          </a:xfrm>
        </p:spPr>
        <p:txBody>
          <a:bodyPr>
            <a:normAutofit/>
          </a:bodyPr>
          <a:lstStyle>
            <a:lvl1pPr algn="ctr">
              <a:defRPr sz="3700" b="0" i="0">
                <a:latin typeface="Helvetica Neue Thin"/>
                <a:cs typeface="Helvetica Neue Thin"/>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429"/>
            <a:ext cx="6400800" cy="1314896"/>
          </a:xfrm>
        </p:spPr>
        <p:txBody>
          <a:bodyPr>
            <a:normAutofit/>
          </a:bodyPr>
          <a:lstStyle>
            <a:lvl1pPr marL="0" indent="0" algn="ctr">
              <a:buNone/>
              <a:defRPr sz="1700" b="0" i="0">
                <a:solidFill>
                  <a:schemeClr val="tx1"/>
                </a:solidFill>
                <a:latin typeface="Helvetica Neue Thin"/>
                <a:cs typeface="Helvetica Neue Thin"/>
              </a:defRPr>
            </a:lvl1pPr>
            <a:lvl2pPr marL="310467" indent="0" algn="ctr">
              <a:buNone/>
              <a:defRPr>
                <a:solidFill>
                  <a:schemeClr val="tx1">
                    <a:tint val="75000"/>
                  </a:schemeClr>
                </a:solidFill>
              </a:defRPr>
            </a:lvl2pPr>
            <a:lvl3pPr marL="620934" indent="0" algn="ctr">
              <a:buNone/>
              <a:defRPr>
                <a:solidFill>
                  <a:schemeClr val="tx1">
                    <a:tint val="75000"/>
                  </a:schemeClr>
                </a:solidFill>
              </a:defRPr>
            </a:lvl3pPr>
            <a:lvl4pPr marL="931400" indent="0" algn="ctr">
              <a:buNone/>
              <a:defRPr>
                <a:solidFill>
                  <a:schemeClr val="tx1">
                    <a:tint val="75000"/>
                  </a:schemeClr>
                </a:solidFill>
              </a:defRPr>
            </a:lvl4pPr>
            <a:lvl5pPr marL="1241866" indent="0" algn="ctr">
              <a:buNone/>
              <a:defRPr>
                <a:solidFill>
                  <a:schemeClr val="tx1">
                    <a:tint val="75000"/>
                  </a:schemeClr>
                </a:solidFill>
              </a:defRPr>
            </a:lvl5pPr>
            <a:lvl6pPr marL="1552334" indent="0" algn="ctr">
              <a:buNone/>
              <a:defRPr>
                <a:solidFill>
                  <a:schemeClr val="tx1">
                    <a:tint val="75000"/>
                  </a:schemeClr>
                </a:solidFill>
              </a:defRPr>
            </a:lvl6pPr>
            <a:lvl7pPr marL="1862801" indent="0" algn="ctr">
              <a:buNone/>
              <a:defRPr>
                <a:solidFill>
                  <a:schemeClr val="tx1">
                    <a:tint val="75000"/>
                  </a:schemeClr>
                </a:solidFill>
              </a:defRPr>
            </a:lvl7pPr>
            <a:lvl8pPr marL="2173268" indent="0" algn="ctr">
              <a:buNone/>
              <a:defRPr>
                <a:solidFill>
                  <a:schemeClr val="tx1">
                    <a:tint val="75000"/>
                  </a:schemeClr>
                </a:solidFill>
              </a:defRPr>
            </a:lvl8pPr>
            <a:lvl9pPr marL="2483734" indent="0" algn="ctr">
              <a:buNone/>
              <a:defRPr>
                <a:solidFill>
                  <a:schemeClr val="tx1">
                    <a:tint val="75000"/>
                  </a:schemeClr>
                </a:solidFill>
              </a:defRPr>
            </a:lvl9pPr>
          </a:lstStyle>
          <a:p>
            <a:r>
              <a:rPr lang="en-US" dirty="0" smtClean="0"/>
              <a:t>Click to edit Master subtitle style</a:t>
            </a:r>
            <a:endParaRPr lang="en-US" dirty="0"/>
          </a:p>
        </p:txBody>
      </p:sp>
      <p:sp>
        <p:nvSpPr>
          <p:cNvPr id="13" name="Isosceles Triangle 12"/>
          <p:cNvSpPr/>
          <p:nvPr userDrawn="1"/>
        </p:nvSpPr>
        <p:spPr>
          <a:xfrm rot="18882522">
            <a:off x="-1049289" y="-250829"/>
            <a:ext cx="3031586" cy="1520302"/>
          </a:xfrm>
          <a:prstGeom prst="triangle">
            <a:avLst/>
          </a:prstGeom>
          <a:solidFill>
            <a:srgbClr val="3AAFC3"/>
          </a:solidFill>
          <a:ln>
            <a:noFill/>
          </a:ln>
          <a:effectLst/>
        </p:spPr>
        <p:style>
          <a:lnRef idx="1">
            <a:schemeClr val="accent1"/>
          </a:lnRef>
          <a:fillRef idx="3">
            <a:schemeClr val="accent1"/>
          </a:fillRef>
          <a:effectRef idx="2">
            <a:schemeClr val="accent1"/>
          </a:effectRef>
          <a:fontRef idx="minor">
            <a:schemeClr val="lt1"/>
          </a:fontRef>
        </p:style>
        <p:txBody>
          <a:bodyPr lIns="62093" tIns="31047" rIns="62093" bIns="31047" rtlCol="0" anchor="ctr"/>
          <a:lstStyle/>
          <a:p>
            <a:pPr algn="ctr" defTabSz="878747"/>
            <a:endParaRPr lang="en-US" sz="1700" dirty="0">
              <a:solidFill>
                <a:prstClr val="white"/>
              </a:solidFill>
              <a:latin typeface="Calibri"/>
            </a:endParaRPr>
          </a:p>
        </p:txBody>
      </p:sp>
      <p:sp>
        <p:nvSpPr>
          <p:cNvPr id="12" name="TextBox 11"/>
          <p:cNvSpPr txBox="1"/>
          <p:nvPr userDrawn="1"/>
        </p:nvSpPr>
        <p:spPr>
          <a:xfrm>
            <a:off x="8394" y="5000015"/>
            <a:ext cx="1523217" cy="139645"/>
          </a:xfrm>
          <a:prstGeom prst="rect">
            <a:avLst/>
          </a:prstGeom>
          <a:noFill/>
        </p:spPr>
        <p:txBody>
          <a:bodyPr wrap="none" lIns="62093" tIns="31047" rIns="62093" bIns="31047" rtlCol="0">
            <a:spAutoFit/>
          </a:bodyPr>
          <a:lstStyle/>
          <a:p>
            <a:pPr defTabSz="878747"/>
            <a:r>
              <a:rPr lang="en-US" sz="500" dirty="0" smtClean="0">
                <a:solidFill>
                  <a:prstClr val="black">
                    <a:lumMod val="50000"/>
                    <a:lumOff val="50000"/>
                  </a:prstClr>
                </a:solidFill>
                <a:latin typeface="Helvetica Neue Thin"/>
                <a:cs typeface="Helvetica Neue Thin"/>
              </a:rPr>
              <a:t>© 2015 Cisco and/or its affiliates. All rights reserved.</a:t>
            </a:r>
            <a:endParaRPr lang="en-US" sz="500" dirty="0">
              <a:solidFill>
                <a:prstClr val="black">
                  <a:lumMod val="50000"/>
                  <a:lumOff val="50000"/>
                </a:prstClr>
              </a:solidFill>
              <a:latin typeface="Helvetica Neue Thin"/>
              <a:cs typeface="Helvetica Neue Thin"/>
            </a:endParaRPr>
          </a:p>
        </p:txBody>
      </p:sp>
      <p:sp>
        <p:nvSpPr>
          <p:cNvPr id="15" name="TextBox 14"/>
          <p:cNvSpPr txBox="1"/>
          <p:nvPr userDrawn="1"/>
        </p:nvSpPr>
        <p:spPr>
          <a:xfrm>
            <a:off x="7748457" y="5000015"/>
            <a:ext cx="1318033" cy="139645"/>
          </a:xfrm>
          <a:prstGeom prst="rect">
            <a:avLst/>
          </a:prstGeom>
          <a:noFill/>
        </p:spPr>
        <p:txBody>
          <a:bodyPr wrap="none" lIns="62093" tIns="31047" rIns="62093" bIns="31047" rtlCol="0">
            <a:spAutoFit/>
          </a:bodyPr>
          <a:lstStyle/>
          <a:p>
            <a:pPr defTabSz="878747"/>
            <a:r>
              <a:rPr lang="en-US" sz="500" dirty="0" smtClean="0">
                <a:solidFill>
                  <a:prstClr val="black">
                    <a:lumMod val="50000"/>
                    <a:lumOff val="50000"/>
                  </a:prstClr>
                </a:solidFill>
                <a:latin typeface="Helvetica Neue Thin"/>
                <a:cs typeface="Helvetica Neue Thin"/>
              </a:rPr>
              <a:t>Cisco Confidential – Redistribution Prohibited</a:t>
            </a:r>
            <a:endParaRPr lang="en-US" sz="500" dirty="0">
              <a:solidFill>
                <a:prstClr val="black">
                  <a:lumMod val="50000"/>
                  <a:lumOff val="50000"/>
                </a:prstClr>
              </a:solidFill>
              <a:latin typeface="Helvetica Neue Thin"/>
              <a:cs typeface="Helvetica Neue Thin"/>
            </a:endParaRPr>
          </a:p>
        </p:txBody>
      </p:sp>
    </p:spTree>
    <p:extLst>
      <p:ext uri="{BB962C8B-B14F-4D97-AF65-F5344CB8AC3E}">
        <p14:creationId xmlns:p14="http://schemas.microsoft.com/office/powerpoint/2010/main" val="125507535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Bullet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Placeholder 1"/>
          <p:cNvSpPr>
            <a:spLocks noGrp="1"/>
          </p:cNvSpPr>
          <p:nvPr>
            <p:ph type="title"/>
          </p:nvPr>
        </p:nvSpPr>
        <p:spPr>
          <a:xfrm>
            <a:off x="457203" y="5491"/>
            <a:ext cx="8229600" cy="427508"/>
          </a:xfrm>
          <a:prstGeom prst="rect">
            <a:avLst/>
          </a:prstGeom>
        </p:spPr>
        <p:txBody>
          <a:bodyPr vert="horz" lIns="62093" tIns="31047" rIns="62093" bIns="31047"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1107444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ub title">
    <p:spTree>
      <p:nvGrpSpPr>
        <p:cNvPr id="1" name=""/>
        <p:cNvGrpSpPr/>
        <p:nvPr/>
      </p:nvGrpSpPr>
      <p:grpSpPr>
        <a:xfrm>
          <a:off x="0" y="0"/>
          <a:ext cx="0" cy="0"/>
          <a:chOff x="0" y="0"/>
          <a:chExt cx="0" cy="0"/>
        </a:xfrm>
      </p:grpSpPr>
      <p:sp>
        <p:nvSpPr>
          <p:cNvPr id="2" name="Title 1"/>
          <p:cNvSpPr>
            <a:spLocks noGrp="1"/>
          </p:cNvSpPr>
          <p:nvPr>
            <p:ph type="title"/>
          </p:nvPr>
        </p:nvSpPr>
        <p:spPr>
          <a:xfrm>
            <a:off x="722842" y="3305103"/>
            <a:ext cx="7772400" cy="1021333"/>
          </a:xfrm>
        </p:spPr>
        <p:txBody>
          <a:bodyPr anchor="t">
            <a:normAutofit/>
          </a:bodyPr>
          <a:lstStyle>
            <a:lvl1pPr algn="l">
              <a:defRPr sz="3000" b="0" i="0" cap="all">
                <a:latin typeface="Helvetica Neue Thin"/>
                <a:cs typeface="Helvetica Neue Thin"/>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842" y="2179963"/>
            <a:ext cx="7772400" cy="1125141"/>
          </a:xfrm>
        </p:spPr>
        <p:txBody>
          <a:bodyPr anchor="b"/>
          <a:lstStyle>
            <a:lvl1pPr marL="0" indent="0">
              <a:buNone/>
              <a:defRPr sz="1400">
                <a:solidFill>
                  <a:srgbClr val="000000"/>
                </a:solidFill>
              </a:defRPr>
            </a:lvl1pPr>
            <a:lvl2pPr marL="310467" indent="0">
              <a:buNone/>
              <a:defRPr sz="1200">
                <a:solidFill>
                  <a:schemeClr val="tx1">
                    <a:tint val="75000"/>
                  </a:schemeClr>
                </a:solidFill>
              </a:defRPr>
            </a:lvl2pPr>
            <a:lvl3pPr marL="620934" indent="0">
              <a:buNone/>
              <a:defRPr sz="1100">
                <a:solidFill>
                  <a:schemeClr val="tx1">
                    <a:tint val="75000"/>
                  </a:schemeClr>
                </a:solidFill>
              </a:defRPr>
            </a:lvl3pPr>
            <a:lvl4pPr marL="931400" indent="0">
              <a:buNone/>
              <a:defRPr sz="1000">
                <a:solidFill>
                  <a:schemeClr val="tx1">
                    <a:tint val="75000"/>
                  </a:schemeClr>
                </a:solidFill>
              </a:defRPr>
            </a:lvl4pPr>
            <a:lvl5pPr marL="1241866" indent="0">
              <a:buNone/>
              <a:defRPr sz="1000">
                <a:solidFill>
                  <a:schemeClr val="tx1">
                    <a:tint val="75000"/>
                  </a:schemeClr>
                </a:solidFill>
              </a:defRPr>
            </a:lvl5pPr>
            <a:lvl6pPr marL="1552334" indent="0">
              <a:buNone/>
              <a:defRPr sz="1000">
                <a:solidFill>
                  <a:schemeClr val="tx1">
                    <a:tint val="75000"/>
                  </a:schemeClr>
                </a:solidFill>
              </a:defRPr>
            </a:lvl6pPr>
            <a:lvl7pPr marL="1862801" indent="0">
              <a:buNone/>
              <a:defRPr sz="1000">
                <a:solidFill>
                  <a:schemeClr val="tx1">
                    <a:tint val="75000"/>
                  </a:schemeClr>
                </a:solidFill>
              </a:defRPr>
            </a:lvl7pPr>
            <a:lvl8pPr marL="2173268" indent="0">
              <a:buNone/>
              <a:defRPr sz="1000">
                <a:solidFill>
                  <a:schemeClr val="tx1">
                    <a:tint val="75000"/>
                  </a:schemeClr>
                </a:solidFill>
              </a:defRPr>
            </a:lvl8pPr>
            <a:lvl9pPr marL="2483734" indent="0">
              <a:buNone/>
              <a:defRPr sz="10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7650558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710268"/>
            <a:ext cx="4064000" cy="4086448"/>
          </a:xfrm>
        </p:spPr>
        <p:txBody>
          <a:bodyPr/>
          <a:lstStyle>
            <a:lvl1pPr>
              <a:defRPr sz="1900"/>
            </a:lvl1pPr>
            <a:lvl2pPr>
              <a:defRPr sz="17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2" y="710268"/>
            <a:ext cx="4064000" cy="4086448"/>
          </a:xfrm>
        </p:spPr>
        <p:txBody>
          <a:bodyPr/>
          <a:lstStyle>
            <a:lvl1pPr>
              <a:defRPr sz="1900"/>
            </a:lvl1pPr>
            <a:lvl2pPr>
              <a:defRPr sz="17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37021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8" y="637109"/>
            <a:ext cx="4040717" cy="483319"/>
          </a:xfrm>
        </p:spPr>
        <p:txBody>
          <a:bodyPr anchor="b"/>
          <a:lstStyle>
            <a:lvl1pPr marL="0" indent="0">
              <a:buNone/>
              <a:defRPr sz="1700" b="1"/>
            </a:lvl1pPr>
            <a:lvl2pPr marL="310467" indent="0">
              <a:buNone/>
              <a:defRPr sz="1400" b="1"/>
            </a:lvl2pPr>
            <a:lvl3pPr marL="620934" indent="0">
              <a:buNone/>
              <a:defRPr sz="1200" b="1"/>
            </a:lvl3pPr>
            <a:lvl4pPr marL="931400" indent="0">
              <a:buNone/>
              <a:defRPr sz="1100" b="1"/>
            </a:lvl4pPr>
            <a:lvl5pPr marL="1241866" indent="0">
              <a:buNone/>
              <a:defRPr sz="1100" b="1"/>
            </a:lvl5pPr>
            <a:lvl6pPr marL="1552334" indent="0">
              <a:buNone/>
              <a:defRPr sz="1100" b="1"/>
            </a:lvl6pPr>
            <a:lvl7pPr marL="1862801" indent="0">
              <a:buNone/>
              <a:defRPr sz="1100" b="1"/>
            </a:lvl7pPr>
            <a:lvl8pPr marL="2173268" indent="0">
              <a:buNone/>
              <a:defRPr sz="1100" b="1"/>
            </a:lvl8pPr>
            <a:lvl9pPr marL="2483734" indent="0">
              <a:buNone/>
              <a:defRPr sz="1100" b="1"/>
            </a:lvl9pPr>
          </a:lstStyle>
          <a:p>
            <a:pPr lvl="0"/>
            <a:r>
              <a:rPr lang="en-US" dirty="0" smtClean="0"/>
              <a:t>Click to edit Master text styles</a:t>
            </a:r>
          </a:p>
        </p:txBody>
      </p:sp>
      <p:sp>
        <p:nvSpPr>
          <p:cNvPr id="4" name="Content Placeholder 3"/>
          <p:cNvSpPr>
            <a:spLocks noGrp="1"/>
          </p:cNvSpPr>
          <p:nvPr>
            <p:ph sz="half" idx="2"/>
          </p:nvPr>
        </p:nvSpPr>
        <p:spPr>
          <a:xfrm>
            <a:off x="457208" y="1126012"/>
            <a:ext cx="4040717" cy="3776219"/>
          </a:xfrm>
        </p:spPr>
        <p:txBody>
          <a:bodyPr/>
          <a:lstStyle>
            <a:lvl1pPr>
              <a:defRPr sz="17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637112"/>
            <a:ext cx="4041774" cy="492249"/>
          </a:xfrm>
        </p:spPr>
        <p:txBody>
          <a:bodyPr anchor="b"/>
          <a:lstStyle>
            <a:lvl1pPr marL="0" indent="0">
              <a:buNone/>
              <a:defRPr sz="1700" b="1"/>
            </a:lvl1pPr>
            <a:lvl2pPr marL="310467" indent="0">
              <a:buNone/>
              <a:defRPr sz="1400" b="1"/>
            </a:lvl2pPr>
            <a:lvl3pPr marL="620934" indent="0">
              <a:buNone/>
              <a:defRPr sz="1200" b="1"/>
            </a:lvl3pPr>
            <a:lvl4pPr marL="931400" indent="0">
              <a:buNone/>
              <a:defRPr sz="1100" b="1"/>
            </a:lvl4pPr>
            <a:lvl5pPr marL="1241866" indent="0">
              <a:buNone/>
              <a:defRPr sz="1100" b="1"/>
            </a:lvl5pPr>
            <a:lvl6pPr marL="1552334" indent="0">
              <a:buNone/>
              <a:defRPr sz="1100" b="1"/>
            </a:lvl6pPr>
            <a:lvl7pPr marL="1862801" indent="0">
              <a:buNone/>
              <a:defRPr sz="1100" b="1"/>
            </a:lvl7pPr>
            <a:lvl8pPr marL="2173268" indent="0">
              <a:buNone/>
              <a:defRPr sz="1100" b="1"/>
            </a:lvl8pPr>
            <a:lvl9pPr marL="2483734" indent="0">
              <a:buNone/>
              <a:defRPr sz="1100" b="1"/>
            </a:lvl9pPr>
          </a:lstStyle>
          <a:p>
            <a:pPr lvl="0"/>
            <a:r>
              <a:rPr lang="en-US" dirty="0" smtClean="0"/>
              <a:t>Click to edit Master text styles</a:t>
            </a:r>
          </a:p>
        </p:txBody>
      </p:sp>
      <p:sp>
        <p:nvSpPr>
          <p:cNvPr id="6" name="Content Placeholder 5"/>
          <p:cNvSpPr>
            <a:spLocks noGrp="1"/>
          </p:cNvSpPr>
          <p:nvPr>
            <p:ph sz="quarter" idx="4"/>
          </p:nvPr>
        </p:nvSpPr>
        <p:spPr>
          <a:xfrm>
            <a:off x="4645029" y="1134942"/>
            <a:ext cx="4041774" cy="3776219"/>
          </a:xfrm>
        </p:spPr>
        <p:txBody>
          <a:bodyPr/>
          <a:lstStyle>
            <a:lvl1pPr>
              <a:defRPr sz="17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69935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508117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324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ullet_Heavy Text">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Title Goes Here</a:t>
            </a:r>
            <a:endParaRPr lang="en-US" dirty="0"/>
          </a:p>
        </p:txBody>
      </p:sp>
      <p:sp>
        <p:nvSpPr>
          <p:cNvPr id="6" name="Text Placeholder 3"/>
          <p:cNvSpPr>
            <a:spLocks noGrp="1"/>
          </p:cNvSpPr>
          <p:nvPr>
            <p:ph type="body" sz="quarter" idx="10"/>
          </p:nvPr>
        </p:nvSpPr>
        <p:spPr>
          <a:xfrm>
            <a:off x="245457" y="1249967"/>
            <a:ext cx="4169632" cy="3266034"/>
          </a:xfrm>
          <a:prstGeom prst="rect">
            <a:avLst/>
          </a:prstGeom>
        </p:spPr>
        <p:txBody>
          <a:bodyPr lIns="91300" tIns="45650" rIns="91300" bIns="45650">
            <a:noAutofit/>
          </a:bodyPr>
          <a:lstStyle>
            <a:lvl1pPr marL="228270" indent="-171200">
              <a:lnSpc>
                <a:spcPct val="95000"/>
              </a:lnSpc>
              <a:spcBef>
                <a:spcPts val="1110"/>
              </a:spcBef>
              <a:buClr>
                <a:schemeClr val="tx2"/>
              </a:buClr>
              <a:buSzPct val="80000"/>
              <a:buFont typeface="Wingdings" panose="05000000000000000000" pitchFamily="2" charset="2"/>
              <a:buChar char="§"/>
              <a:defRPr sz="2000" b="0" i="0">
                <a:solidFill>
                  <a:schemeClr val="tx2"/>
                </a:solidFill>
                <a:latin typeface="+mn-lt"/>
                <a:cs typeface="CiscoSans ExtraLight"/>
              </a:defRPr>
            </a:lvl1pPr>
            <a:lvl2pPr marL="456510" indent="-215570">
              <a:lnSpc>
                <a:spcPct val="95000"/>
              </a:lnSpc>
              <a:spcBef>
                <a:spcPts val="450"/>
              </a:spcBef>
              <a:buClr>
                <a:schemeClr val="tx2"/>
              </a:buClr>
              <a:buSzPct val="80000"/>
              <a:buFont typeface="Wingdings" panose="05000000000000000000" pitchFamily="2" charset="2"/>
              <a:buChar char="§"/>
              <a:defRPr sz="1800" b="0" i="0">
                <a:solidFill>
                  <a:schemeClr val="tx2"/>
                </a:solidFill>
                <a:latin typeface="+mn-lt"/>
                <a:cs typeface="CiscoSans ExtraLight"/>
              </a:defRPr>
            </a:lvl2pPr>
            <a:lvl3pPr marL="627709" indent="-171200">
              <a:buClr>
                <a:schemeClr val="tx2"/>
              </a:buClr>
              <a:buSzPct val="80000"/>
              <a:buFont typeface="Wingdings" panose="05000000000000000000" pitchFamily="2" charset="2"/>
              <a:buChar char="§"/>
              <a:defRPr sz="1600" b="0" i="0">
                <a:solidFill>
                  <a:schemeClr val="tx2"/>
                </a:solidFill>
                <a:latin typeface="+mn-lt"/>
                <a:cs typeface="CiscoSans ExtraLight"/>
              </a:defRPr>
            </a:lvl3pPr>
            <a:lvl4pPr marL="798909" indent="-171200">
              <a:buClr>
                <a:schemeClr val="tx2"/>
              </a:buClr>
              <a:buSzPct val="80000"/>
              <a:buFont typeface="Wingdings" panose="05000000000000000000" pitchFamily="2" charset="2"/>
              <a:buChar char="§"/>
              <a:defRPr sz="1400" b="0" i="0">
                <a:solidFill>
                  <a:schemeClr val="tx2"/>
                </a:solidFill>
                <a:latin typeface="+mn-lt"/>
                <a:cs typeface="CiscoSans ExtraLight"/>
              </a:defRPr>
            </a:lvl4pPr>
            <a:lvl5pPr marL="970095" indent="-171200">
              <a:buClr>
                <a:schemeClr val="tx2"/>
              </a:buClr>
              <a:buSzPct val="80000"/>
              <a:buFont typeface="Wingdings" panose="05000000000000000000" pitchFamily="2" charset="2"/>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4640994" y="1249967"/>
            <a:ext cx="4169632" cy="3266034"/>
          </a:xfrm>
          <a:prstGeom prst="rect">
            <a:avLst/>
          </a:prstGeom>
        </p:spPr>
        <p:txBody>
          <a:bodyPr lIns="91300" tIns="45650" rIns="91300" bIns="45650">
            <a:noAutofit/>
          </a:bodyPr>
          <a:lstStyle>
            <a:lvl1pPr marL="228270" indent="-171200">
              <a:lnSpc>
                <a:spcPct val="95000"/>
              </a:lnSpc>
              <a:spcBef>
                <a:spcPts val="1110"/>
              </a:spcBef>
              <a:buClr>
                <a:schemeClr val="tx2"/>
              </a:buClr>
              <a:buSzPct val="80000"/>
              <a:buFont typeface="Wingdings" panose="05000000000000000000" pitchFamily="2" charset="2"/>
              <a:buChar char="§"/>
              <a:defRPr sz="2000" b="0" i="0">
                <a:solidFill>
                  <a:schemeClr val="tx2"/>
                </a:solidFill>
                <a:latin typeface="+mn-lt"/>
                <a:cs typeface="CiscoSans ExtraLight"/>
              </a:defRPr>
            </a:lvl1pPr>
            <a:lvl2pPr marL="456510" indent="-215570">
              <a:lnSpc>
                <a:spcPct val="95000"/>
              </a:lnSpc>
              <a:spcBef>
                <a:spcPts val="450"/>
              </a:spcBef>
              <a:buClr>
                <a:schemeClr val="tx2"/>
              </a:buClr>
              <a:buSzPct val="80000"/>
              <a:buFont typeface="Wingdings" panose="05000000000000000000" pitchFamily="2" charset="2"/>
              <a:buChar char="§"/>
              <a:defRPr sz="1800" b="0" i="0">
                <a:solidFill>
                  <a:schemeClr val="tx2"/>
                </a:solidFill>
                <a:latin typeface="+mn-lt"/>
                <a:cs typeface="CiscoSans ExtraLight"/>
              </a:defRPr>
            </a:lvl2pPr>
            <a:lvl3pPr marL="627709" indent="-171200">
              <a:buClr>
                <a:schemeClr val="tx2"/>
              </a:buClr>
              <a:buSzPct val="80000"/>
              <a:buFont typeface="Wingdings" panose="05000000000000000000" pitchFamily="2" charset="2"/>
              <a:buChar char="§"/>
              <a:defRPr sz="1600" b="0" i="0">
                <a:solidFill>
                  <a:schemeClr val="tx2"/>
                </a:solidFill>
                <a:latin typeface="+mn-lt"/>
                <a:cs typeface="CiscoSans ExtraLight"/>
              </a:defRPr>
            </a:lvl3pPr>
            <a:lvl4pPr marL="798909" indent="-171200">
              <a:buClr>
                <a:schemeClr val="tx2"/>
              </a:buClr>
              <a:buSzPct val="80000"/>
              <a:buFont typeface="Wingdings" panose="05000000000000000000" pitchFamily="2" charset="2"/>
              <a:buChar char="§"/>
              <a:defRPr sz="1400" b="0" i="0">
                <a:solidFill>
                  <a:schemeClr val="tx2"/>
                </a:solidFill>
                <a:latin typeface="+mn-lt"/>
                <a:cs typeface="CiscoSans ExtraLight"/>
              </a:defRPr>
            </a:lvl4pPr>
            <a:lvl5pPr marL="970095" indent="-171200">
              <a:buClr>
                <a:schemeClr val="tx2"/>
              </a:buClr>
              <a:buSzPct val="80000"/>
              <a:buFont typeface="Wingdings" panose="05000000000000000000" pitchFamily="2" charset="2"/>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40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271"/>
            <a:ext cx="3008842" cy="871760"/>
          </a:xfrm>
        </p:spPr>
        <p:txBody>
          <a:bodyPr anchor="b">
            <a:normAutofit/>
          </a:bodyPr>
          <a:lstStyle>
            <a:lvl1pPr algn="l">
              <a:defRPr sz="17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268"/>
            <a:ext cx="5111750" cy="4390058"/>
          </a:xfrm>
        </p:spPr>
        <p:txBody>
          <a:bodyPr/>
          <a:lstStyle>
            <a:lvl1pPr>
              <a:defRPr sz="2200"/>
            </a:lvl1pPr>
            <a:lvl2pPr>
              <a:defRPr sz="19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80590"/>
            <a:ext cx="3008842" cy="3518297"/>
          </a:xfrm>
        </p:spPr>
        <p:txBody>
          <a:bodyPr/>
          <a:lstStyle>
            <a:lvl1pPr marL="0" indent="0">
              <a:buNone/>
              <a:defRPr sz="1000"/>
            </a:lvl1pPr>
            <a:lvl2pPr marL="310467" indent="0">
              <a:buNone/>
              <a:defRPr sz="800"/>
            </a:lvl2pPr>
            <a:lvl3pPr marL="620934" indent="0">
              <a:buNone/>
              <a:defRPr sz="700"/>
            </a:lvl3pPr>
            <a:lvl4pPr marL="931400" indent="0">
              <a:buNone/>
              <a:defRPr sz="600"/>
            </a:lvl4pPr>
            <a:lvl5pPr marL="1241866" indent="0">
              <a:buNone/>
              <a:defRPr sz="600"/>
            </a:lvl5pPr>
            <a:lvl6pPr marL="1552334" indent="0">
              <a:buNone/>
              <a:defRPr sz="600"/>
            </a:lvl6pPr>
            <a:lvl7pPr marL="1862801" indent="0">
              <a:buNone/>
              <a:defRPr sz="600"/>
            </a:lvl7pPr>
            <a:lvl8pPr marL="2173268" indent="0">
              <a:buNone/>
              <a:defRPr sz="600"/>
            </a:lvl8pPr>
            <a:lvl9pPr marL="2483734" indent="0">
              <a:buNone/>
              <a:defRPr sz="600"/>
            </a:lvl9pPr>
          </a:lstStyle>
          <a:p>
            <a:pPr lvl="0"/>
            <a:r>
              <a:rPr lang="en-US" smtClean="0"/>
              <a:t>Click to edit Master text styles</a:t>
            </a:r>
          </a:p>
        </p:txBody>
      </p:sp>
    </p:spTree>
    <p:extLst>
      <p:ext uri="{BB962C8B-B14F-4D97-AF65-F5344CB8AC3E}">
        <p14:creationId xmlns:p14="http://schemas.microsoft.com/office/powerpoint/2010/main" val="4545676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8" y="3600901"/>
            <a:ext cx="5486400" cy="424160"/>
          </a:xfrm>
        </p:spPr>
        <p:txBody>
          <a:bodyPr anchor="b">
            <a:normAutofit/>
          </a:bodyPr>
          <a:lstStyle>
            <a:lvl1pPr algn="l">
              <a:defRPr sz="19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818" y="459882"/>
            <a:ext cx="5486400" cy="3086324"/>
          </a:xfrm>
        </p:spPr>
        <p:txBody>
          <a:bodyPr/>
          <a:lstStyle>
            <a:lvl1pPr marL="0" indent="0">
              <a:buNone/>
              <a:defRPr sz="2200"/>
            </a:lvl1pPr>
            <a:lvl2pPr marL="310467" indent="0">
              <a:buNone/>
              <a:defRPr sz="1900"/>
            </a:lvl2pPr>
            <a:lvl3pPr marL="620934" indent="0">
              <a:buNone/>
              <a:defRPr sz="1700"/>
            </a:lvl3pPr>
            <a:lvl4pPr marL="931400" indent="0">
              <a:buNone/>
              <a:defRPr sz="1400"/>
            </a:lvl4pPr>
            <a:lvl5pPr marL="1241866" indent="0">
              <a:buNone/>
              <a:defRPr sz="1400"/>
            </a:lvl5pPr>
            <a:lvl6pPr marL="1552334" indent="0">
              <a:buNone/>
              <a:defRPr sz="1400"/>
            </a:lvl6pPr>
            <a:lvl7pPr marL="1862801" indent="0">
              <a:buNone/>
              <a:defRPr sz="1400"/>
            </a:lvl7pPr>
            <a:lvl8pPr marL="2173268" indent="0">
              <a:buNone/>
              <a:defRPr sz="1400"/>
            </a:lvl8pPr>
            <a:lvl9pPr marL="2483734" indent="0">
              <a:buNone/>
              <a:defRPr sz="1400"/>
            </a:lvl9pPr>
          </a:lstStyle>
          <a:p>
            <a:endParaRPr lang="en-US" dirty="0"/>
          </a:p>
        </p:txBody>
      </p:sp>
      <p:sp>
        <p:nvSpPr>
          <p:cNvPr id="4" name="Text Placeholder 3"/>
          <p:cNvSpPr>
            <a:spLocks noGrp="1"/>
          </p:cNvSpPr>
          <p:nvPr>
            <p:ph type="body" sz="half" idx="2"/>
          </p:nvPr>
        </p:nvSpPr>
        <p:spPr>
          <a:xfrm>
            <a:off x="1792818" y="4025060"/>
            <a:ext cx="5486400" cy="603871"/>
          </a:xfrm>
        </p:spPr>
        <p:txBody>
          <a:bodyPr/>
          <a:lstStyle>
            <a:lvl1pPr marL="0" indent="0">
              <a:buNone/>
              <a:defRPr sz="1000"/>
            </a:lvl1pPr>
            <a:lvl2pPr marL="310467" indent="0">
              <a:buNone/>
              <a:defRPr sz="800"/>
            </a:lvl2pPr>
            <a:lvl3pPr marL="620934" indent="0">
              <a:buNone/>
              <a:defRPr sz="700"/>
            </a:lvl3pPr>
            <a:lvl4pPr marL="931400" indent="0">
              <a:buNone/>
              <a:defRPr sz="600"/>
            </a:lvl4pPr>
            <a:lvl5pPr marL="1241866" indent="0">
              <a:buNone/>
              <a:defRPr sz="600"/>
            </a:lvl5pPr>
            <a:lvl6pPr marL="1552334" indent="0">
              <a:buNone/>
              <a:defRPr sz="600"/>
            </a:lvl6pPr>
            <a:lvl7pPr marL="1862801" indent="0">
              <a:buNone/>
              <a:defRPr sz="600"/>
            </a:lvl7pPr>
            <a:lvl8pPr marL="2173268" indent="0">
              <a:buNone/>
              <a:defRPr sz="600"/>
            </a:lvl8pPr>
            <a:lvl9pPr marL="2483734" indent="0">
              <a:buNone/>
              <a:defRPr sz="600"/>
            </a:lvl9pPr>
          </a:lstStyle>
          <a:p>
            <a:pPr lvl="0"/>
            <a:r>
              <a:rPr lang="en-US" dirty="0" smtClean="0"/>
              <a:t>Click to edit Master text styles</a:t>
            </a:r>
          </a:p>
        </p:txBody>
      </p:sp>
    </p:spTree>
    <p:extLst>
      <p:ext uri="{BB962C8B-B14F-4D97-AF65-F5344CB8AC3E}">
        <p14:creationId xmlns:p14="http://schemas.microsoft.com/office/powerpoint/2010/main" val="41883542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1715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506"/>
            <a:ext cx="2057400" cy="4387825"/>
          </a:xfrm>
        </p:spPr>
        <p:txBody>
          <a:bodyPr vert="eaVert">
            <a:normAutofit/>
          </a:bodyPr>
          <a:lstStyle>
            <a:lvl1pPr>
              <a:defRPr sz="25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2" y="206506"/>
            <a:ext cx="6070600" cy="43878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83235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sp>
        <p:nvSpPr>
          <p:cNvPr id="4" name="TextBox 3"/>
          <p:cNvSpPr txBox="1"/>
          <p:nvPr userDrawn="1"/>
        </p:nvSpPr>
        <p:spPr>
          <a:xfrm>
            <a:off x="2444140" y="1917132"/>
            <a:ext cx="4325327" cy="1263023"/>
          </a:xfrm>
          <a:prstGeom prst="rect">
            <a:avLst/>
          </a:prstGeom>
          <a:noFill/>
        </p:spPr>
        <p:txBody>
          <a:bodyPr wrap="none" lIns="62090" tIns="31044" rIns="62090" bIns="31044" rtlCol="0">
            <a:spAutoFit/>
          </a:bodyPr>
          <a:lstStyle/>
          <a:p>
            <a:pPr defTabSz="878747"/>
            <a:r>
              <a:rPr lang="en-US" sz="7800" dirty="0">
                <a:solidFill>
                  <a:srgbClr val="3AAFC3"/>
                </a:solidFill>
                <a:latin typeface="Helvetica Neue UltraLight"/>
                <a:cs typeface="Helvetica Neue UltraLight"/>
              </a:rPr>
              <a:t>Thank You </a:t>
            </a:r>
          </a:p>
        </p:txBody>
      </p:sp>
    </p:spTree>
    <p:extLst>
      <p:ext uri="{BB962C8B-B14F-4D97-AF65-F5344CB8AC3E}">
        <p14:creationId xmlns:p14="http://schemas.microsoft.com/office/powerpoint/2010/main" val="3830362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Bullet_Heavy Text">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Title Goes Here</a:t>
            </a:r>
            <a:endParaRPr lang="en-US" dirty="0"/>
          </a:p>
        </p:txBody>
      </p:sp>
      <p:sp>
        <p:nvSpPr>
          <p:cNvPr id="9" name="Text Placeholder 3"/>
          <p:cNvSpPr>
            <a:spLocks noGrp="1"/>
          </p:cNvSpPr>
          <p:nvPr>
            <p:ph type="body" sz="quarter" idx="11" hasCustomPrompt="1"/>
          </p:nvPr>
        </p:nvSpPr>
        <p:spPr>
          <a:xfrm>
            <a:off x="245457" y="1249967"/>
            <a:ext cx="4169632" cy="3266034"/>
          </a:xfrm>
          <a:prstGeom prst="rect">
            <a:avLst/>
          </a:prstGeom>
        </p:spPr>
        <p:txBody>
          <a:bodyPr lIns="91300" tIns="45650" rIns="91300" bIns="45650">
            <a:noAutofit/>
          </a:bodyPr>
          <a:lstStyle>
            <a:lvl1pPr marL="233031" indent="-171200">
              <a:lnSpc>
                <a:spcPct val="95000"/>
              </a:lnSpc>
              <a:spcBef>
                <a:spcPts val="1110"/>
              </a:spcBef>
              <a:buClr>
                <a:schemeClr val="tx2"/>
              </a:buClr>
              <a:buSzPct val="80000"/>
              <a:buFont typeface="Wingdings" panose="05000000000000000000" pitchFamily="2" charset="2"/>
              <a:buChar char="§"/>
              <a:defRPr sz="1400" b="0" i="0">
                <a:solidFill>
                  <a:schemeClr val="tx2"/>
                </a:solidFill>
                <a:latin typeface="+mn-lt"/>
                <a:cs typeface="CiscoSans ExtraLight"/>
              </a:defRPr>
            </a:lvl1pPr>
            <a:lvl2pPr>
              <a:lnSpc>
                <a:spcPct val="95000"/>
              </a:lnSpc>
              <a:spcBef>
                <a:spcPts val="450"/>
              </a:spcBef>
              <a:buClrTx/>
              <a:defRPr b="0" i="0">
                <a:solidFill>
                  <a:schemeClr val="tx1"/>
                </a:solidFill>
                <a:latin typeface="+mn-lt"/>
                <a:cs typeface="CiscoSans ExtraLight"/>
              </a:defRPr>
            </a:lvl2pPr>
            <a:lvl3pPr marL="431355" indent="-171200">
              <a:buClr>
                <a:schemeClr val="tx2"/>
              </a:buClr>
              <a:buSzPct val="80000"/>
              <a:buFont typeface="Wingdings" panose="05000000000000000000" pitchFamily="2" charset="2"/>
              <a:buChar char="§"/>
              <a:defRPr sz="1200"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smtClean="0"/>
              <a:t>This is an example of a bullet slide that uses more content than the standard bullet slide will allow</a:t>
            </a:r>
          </a:p>
          <a:p>
            <a:pPr lvl="2"/>
            <a:r>
              <a:rPr lang="en-US" dirty="0" smtClean="0"/>
              <a:t>This is where all the second level information is</a:t>
            </a:r>
            <a:br>
              <a:rPr lang="en-US" dirty="0" smtClean="0"/>
            </a:br>
            <a:r>
              <a:rPr lang="en-US" dirty="0" smtClean="0"/>
              <a:t>placed if you choose to have an outline</a:t>
            </a:r>
          </a:p>
          <a:p>
            <a:pPr lvl="2"/>
            <a:r>
              <a:rPr lang="en-US" dirty="0" smtClean="0"/>
              <a:t>Here is another bullet point</a:t>
            </a:r>
          </a:p>
          <a:p>
            <a:r>
              <a:rPr lang="en-US" dirty="0" smtClean="0"/>
              <a:t>First level bullets are 14 point and</a:t>
            </a:r>
            <a:br>
              <a:rPr lang="en-US" dirty="0" smtClean="0"/>
            </a:br>
            <a:r>
              <a:rPr lang="en-US" dirty="0" smtClean="0"/>
              <a:t>use an actual bullet point</a:t>
            </a:r>
          </a:p>
          <a:p>
            <a:pPr lvl="2"/>
            <a:r>
              <a:rPr lang="en-US" dirty="0" smtClean="0"/>
              <a:t>Second level bullets are 12 points in size</a:t>
            </a:r>
          </a:p>
          <a:p>
            <a:pPr lvl="2"/>
            <a:r>
              <a:rPr lang="en-US" dirty="0" smtClean="0"/>
              <a:t>It’s important to keep consistency </a:t>
            </a:r>
          </a:p>
          <a:p>
            <a:r>
              <a:rPr lang="en-US" dirty="0" smtClean="0"/>
              <a:t>If you are using this type of slide in your presentation, you are probably creating</a:t>
            </a:r>
            <a:br>
              <a:rPr lang="en-US" dirty="0" smtClean="0"/>
            </a:br>
            <a:r>
              <a:rPr lang="en-US" dirty="0" smtClean="0"/>
              <a:t>a document that should be printed and</a:t>
            </a:r>
            <a:br>
              <a:rPr lang="en-US" dirty="0" smtClean="0"/>
            </a:br>
            <a:r>
              <a:rPr lang="en-US" dirty="0" smtClean="0"/>
              <a:t>passed out to your audience</a:t>
            </a:r>
          </a:p>
          <a:p>
            <a:endParaRPr lang="en-US" dirty="0" smtClean="0"/>
          </a:p>
        </p:txBody>
      </p:sp>
      <p:sp>
        <p:nvSpPr>
          <p:cNvPr id="10" name="Text Placeholder 3"/>
          <p:cNvSpPr>
            <a:spLocks noGrp="1"/>
          </p:cNvSpPr>
          <p:nvPr>
            <p:ph type="body" sz="quarter" idx="12" hasCustomPrompt="1"/>
          </p:nvPr>
        </p:nvSpPr>
        <p:spPr>
          <a:xfrm>
            <a:off x="4640994" y="1249967"/>
            <a:ext cx="4169632" cy="3266034"/>
          </a:xfrm>
          <a:prstGeom prst="rect">
            <a:avLst/>
          </a:prstGeom>
        </p:spPr>
        <p:txBody>
          <a:bodyPr lIns="91300" tIns="45650" rIns="91300" bIns="45650">
            <a:noAutofit/>
          </a:bodyPr>
          <a:lstStyle>
            <a:lvl1pPr marL="223508" indent="-171200">
              <a:lnSpc>
                <a:spcPct val="95000"/>
              </a:lnSpc>
              <a:spcBef>
                <a:spcPts val="1110"/>
              </a:spcBef>
              <a:buClr>
                <a:schemeClr val="tx2"/>
              </a:buClr>
              <a:buSzPct val="80000"/>
              <a:buFont typeface="Wingdings" panose="05000000000000000000" pitchFamily="2" charset="2"/>
              <a:buChar char="§"/>
              <a:defRPr sz="1400" b="0" i="0">
                <a:solidFill>
                  <a:schemeClr val="tx2"/>
                </a:solidFill>
                <a:latin typeface="+mn-lt"/>
                <a:cs typeface="CiscoSans ExtraLight"/>
              </a:defRPr>
            </a:lvl1pPr>
            <a:lvl2pPr>
              <a:lnSpc>
                <a:spcPct val="95000"/>
              </a:lnSpc>
              <a:spcBef>
                <a:spcPts val="450"/>
              </a:spcBef>
              <a:buClrTx/>
              <a:defRPr b="0" i="0">
                <a:solidFill>
                  <a:schemeClr val="tx1"/>
                </a:solidFill>
                <a:latin typeface="+mn-lt"/>
                <a:cs typeface="CiscoSans ExtraLight"/>
              </a:defRPr>
            </a:lvl2pPr>
            <a:lvl3pPr marL="431355" indent="-171200">
              <a:buClr>
                <a:schemeClr val="tx2"/>
              </a:buClr>
              <a:buSzPct val="80000"/>
              <a:buFont typeface="Wingdings" panose="05000000000000000000" pitchFamily="2" charset="2"/>
              <a:buChar char="§"/>
              <a:defRPr sz="1200"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smtClean="0"/>
              <a:t>This is an example of a bullet slide that uses more content than the standard bullet slide will allow</a:t>
            </a:r>
          </a:p>
          <a:p>
            <a:pPr lvl="2"/>
            <a:r>
              <a:rPr lang="en-US" dirty="0" smtClean="0"/>
              <a:t>This is where all the second level information is</a:t>
            </a:r>
            <a:br>
              <a:rPr lang="en-US" dirty="0" smtClean="0"/>
            </a:br>
            <a:r>
              <a:rPr lang="en-US" dirty="0" smtClean="0"/>
              <a:t>placed if you choose to have an outline</a:t>
            </a:r>
          </a:p>
          <a:p>
            <a:pPr lvl="2"/>
            <a:r>
              <a:rPr lang="en-US" dirty="0" smtClean="0"/>
              <a:t>Here is another bullet point</a:t>
            </a:r>
          </a:p>
          <a:p>
            <a:r>
              <a:rPr lang="en-US" dirty="0" smtClean="0"/>
              <a:t>First level bullets are 14 point and</a:t>
            </a:r>
            <a:br>
              <a:rPr lang="en-US" dirty="0" smtClean="0"/>
            </a:br>
            <a:r>
              <a:rPr lang="en-US" dirty="0" smtClean="0"/>
              <a:t>use an actual bullet point</a:t>
            </a:r>
          </a:p>
          <a:p>
            <a:pPr lvl="2"/>
            <a:r>
              <a:rPr lang="en-US" dirty="0" smtClean="0"/>
              <a:t>Second level bullets are 12 points in size</a:t>
            </a:r>
          </a:p>
          <a:p>
            <a:pPr lvl="2"/>
            <a:r>
              <a:rPr lang="en-US" dirty="0" smtClean="0"/>
              <a:t>It’s important to keep consistency </a:t>
            </a:r>
          </a:p>
          <a:p>
            <a:r>
              <a:rPr lang="en-US" dirty="0" smtClean="0"/>
              <a:t>If you are using this type of slide in your presentation, you are probably creating</a:t>
            </a:r>
            <a:br>
              <a:rPr lang="en-US" dirty="0" smtClean="0"/>
            </a:br>
            <a:r>
              <a:rPr lang="en-US" dirty="0" smtClean="0"/>
              <a:t>a document that should be printed and</a:t>
            </a:r>
            <a:br>
              <a:rPr lang="en-US" dirty="0" smtClean="0"/>
            </a:br>
            <a:r>
              <a:rPr lang="en-US" dirty="0" smtClean="0"/>
              <a:t>passed out to your audience</a:t>
            </a:r>
          </a:p>
        </p:txBody>
      </p:sp>
    </p:spTree>
    <p:extLst>
      <p:ext uri="{BB962C8B-B14F-4D97-AF65-F5344CB8AC3E}">
        <p14:creationId xmlns:p14="http://schemas.microsoft.com/office/powerpoint/2010/main" val="218124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10" name="Rounded Rectangle 9"/>
          <p:cNvSpPr/>
          <p:nvPr userDrawn="1"/>
        </p:nvSpPr>
        <p:spPr>
          <a:xfrm>
            <a:off x="5143104" y="1229806"/>
            <a:ext cx="3623212" cy="3306356"/>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00" tIns="45650" rIns="91300" bIns="45650" rtlCol="0" anchor="ctr"/>
          <a:lstStyle/>
          <a:p>
            <a:pPr algn="ctr" defTabSz="456510"/>
            <a:endParaRPr lang="en-US" dirty="0">
              <a:solidFill>
                <a:srgbClr val="FFFFFF"/>
              </a:solidFill>
              <a:latin typeface="CiscoSansTT ExtraLight"/>
            </a:endParaRPr>
          </a:p>
        </p:txBody>
      </p:sp>
      <p:sp>
        <p:nvSpPr>
          <p:cNvPr id="12" name="Text Placeholder 11"/>
          <p:cNvSpPr>
            <a:spLocks noGrp="1"/>
          </p:cNvSpPr>
          <p:nvPr>
            <p:ph type="body" sz="quarter" idx="11" hasCustomPrompt="1"/>
          </p:nvPr>
        </p:nvSpPr>
        <p:spPr>
          <a:xfrm>
            <a:off x="5221224" y="1310807"/>
            <a:ext cx="3236976" cy="1830001"/>
          </a:xfrm>
          <a:prstGeom prst="rect">
            <a:avLst/>
          </a:prstGeom>
        </p:spPr>
        <p:txBody>
          <a:bodyPr lIns="91300" tIns="45650" rIns="91300" bIns="45650">
            <a:noAutofit/>
          </a:bodyPr>
          <a:lstStyle>
            <a:lvl1pPr marL="85622" indent="-85622" algn="l" defTabSz="684837" rtl="0" eaLnBrk="1" latinLnBrk="0" hangingPunct="1">
              <a:lnSpc>
                <a:spcPct val="90000"/>
              </a:lnSpc>
              <a:spcBef>
                <a:spcPts val="0"/>
              </a:spcBef>
              <a:buNone/>
              <a:defRPr lang="en-US" sz="1500" kern="1200" dirty="0" smtClean="0">
                <a:gradFill>
                  <a:gsLst>
                    <a:gs pos="0">
                      <a:srgbClr val="272749"/>
                    </a:gs>
                    <a:gs pos="27000">
                      <a:srgbClr val="272749"/>
                    </a:gs>
                    <a:gs pos="100000">
                      <a:srgbClr val="B8E1D0"/>
                    </a:gs>
                    <a:gs pos="83000">
                      <a:srgbClr val="39BBB9"/>
                    </a:gs>
                  </a:gsLst>
                  <a:lin ang="3600000" scaled="0"/>
                </a:gradFill>
                <a:latin typeface="+mn-lt"/>
                <a:ea typeface="+mn-ea"/>
                <a:cs typeface="CiscoSans ExtraLight"/>
              </a:defRPr>
            </a:lvl1pPr>
            <a:lvl2pPr marL="85622" indent="-85622" algn="l" defTabSz="684837" rtl="0" eaLnBrk="1" latinLnBrk="0" hangingPunct="1">
              <a:defRPr lang="en-US" sz="1500" kern="1200" dirty="0" smtClean="0">
                <a:solidFill>
                  <a:schemeClr val="accent2"/>
                </a:solidFill>
                <a:latin typeface="Ciscolight" pitchFamily="2" charset="0"/>
                <a:ea typeface="+mn-ea"/>
                <a:cs typeface="+mn-cs"/>
              </a:defRPr>
            </a:lvl2pPr>
            <a:lvl3pPr marL="85622" indent="-85622" algn="l" defTabSz="684837" rtl="0" eaLnBrk="1" latinLnBrk="0" hangingPunct="1">
              <a:defRPr lang="en-US" sz="1500" kern="1200" dirty="0" smtClean="0">
                <a:solidFill>
                  <a:schemeClr val="accent2"/>
                </a:solidFill>
                <a:latin typeface="Ciscolight" pitchFamily="2" charset="0"/>
                <a:ea typeface="+mn-ea"/>
                <a:cs typeface="+mn-cs"/>
              </a:defRPr>
            </a:lvl3pPr>
            <a:lvl4pPr marL="85622" indent="-85622" algn="l" defTabSz="684837" rtl="0" eaLnBrk="1" latinLnBrk="0" hangingPunct="1">
              <a:defRPr lang="en-US" sz="1500" kern="1200" dirty="0" smtClean="0">
                <a:solidFill>
                  <a:schemeClr val="accent2"/>
                </a:solidFill>
                <a:latin typeface="Ciscolight" pitchFamily="2" charset="0"/>
                <a:ea typeface="+mn-ea"/>
                <a:cs typeface="+mn-cs"/>
              </a:defRPr>
            </a:lvl4pPr>
            <a:lvl5pPr marL="85622" indent="-85622" algn="l" defTabSz="684837" rtl="0" eaLnBrk="1" latinLnBrk="0" hangingPunct="1">
              <a:defRPr lang="en-US" sz="1500" kern="1200" dirty="0" smtClean="0">
                <a:solidFill>
                  <a:schemeClr val="accent2"/>
                </a:solidFill>
                <a:latin typeface="Ciscolight" pitchFamily="2" charset="0"/>
                <a:ea typeface="+mn-ea"/>
                <a:cs typeface="+mn-cs"/>
              </a:defRPr>
            </a:lvl5pPr>
          </a:lstStyle>
          <a:p>
            <a:pPr lvl="0"/>
            <a:r>
              <a:rPr lang="en-US" dirty="0" smtClean="0"/>
              <a:t>“This is the sample pull quote.”</a:t>
            </a:r>
          </a:p>
        </p:txBody>
      </p:sp>
      <p:sp>
        <p:nvSpPr>
          <p:cNvPr id="19" name="Text Placeholder 18"/>
          <p:cNvSpPr>
            <a:spLocks noGrp="1"/>
          </p:cNvSpPr>
          <p:nvPr>
            <p:ph type="body" sz="quarter" idx="14" hasCustomPrompt="1"/>
          </p:nvPr>
        </p:nvSpPr>
        <p:spPr>
          <a:xfrm>
            <a:off x="5299816" y="3552444"/>
            <a:ext cx="3326071" cy="253746"/>
          </a:xfrm>
          <a:prstGeom prst="rect">
            <a:avLst/>
          </a:prstGeom>
        </p:spPr>
        <p:txBody>
          <a:bodyPr lIns="91300" tIns="45650" rIns="91300" bIns="45650">
            <a:noAutofit/>
          </a:bodyPr>
          <a:lstStyle>
            <a:lvl1pPr marL="0" indent="0">
              <a:buClr>
                <a:schemeClr val="tx2"/>
              </a:buClr>
              <a:buFontTx/>
              <a:buNone/>
              <a:defRPr sz="1200">
                <a:solidFill>
                  <a:schemeClr val="tx2"/>
                </a:solidFill>
                <a:latin typeface="+mn-lt"/>
                <a:cs typeface="CiscoSans ExtraLight"/>
              </a:defRPr>
            </a:lvl1pPr>
          </a:lstStyle>
          <a:p>
            <a:pPr lvl="0"/>
            <a:r>
              <a:rPr lang="en-US" dirty="0" smtClean="0"/>
              <a:t>Source Name</a:t>
            </a:r>
            <a:endParaRPr lang="en-US" dirty="0"/>
          </a:p>
        </p:txBody>
      </p:sp>
      <p:sp>
        <p:nvSpPr>
          <p:cNvPr id="14" name="Title 1"/>
          <p:cNvSpPr>
            <a:spLocks noGrp="1"/>
          </p:cNvSpPr>
          <p:nvPr>
            <p:ph type="ctrTitle" hasCustomPrompt="1"/>
          </p:nvPr>
        </p:nvSpPr>
        <p:spPr>
          <a:xfrm>
            <a:off x="259741" y="302421"/>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Pull Quote Style</a:t>
            </a:r>
            <a:endParaRPr lang="en-US" dirty="0"/>
          </a:p>
        </p:txBody>
      </p:sp>
      <p:sp>
        <p:nvSpPr>
          <p:cNvPr id="7" name="Text Placeholder 3"/>
          <p:cNvSpPr>
            <a:spLocks noGrp="1"/>
          </p:cNvSpPr>
          <p:nvPr>
            <p:ph type="body" sz="quarter" idx="15" hasCustomPrompt="1"/>
          </p:nvPr>
        </p:nvSpPr>
        <p:spPr>
          <a:xfrm>
            <a:off x="245457" y="1249967"/>
            <a:ext cx="4169632" cy="3266034"/>
          </a:xfrm>
          <a:prstGeom prst="rect">
            <a:avLst/>
          </a:prstGeom>
        </p:spPr>
        <p:txBody>
          <a:bodyPr lIns="91300" tIns="45650" rIns="91300" bIns="45650">
            <a:noAutofit/>
          </a:bodyPr>
          <a:lstStyle>
            <a:lvl1pPr marL="233031" indent="-171200">
              <a:lnSpc>
                <a:spcPct val="95000"/>
              </a:lnSpc>
              <a:spcBef>
                <a:spcPts val="1110"/>
              </a:spcBef>
              <a:buClr>
                <a:schemeClr val="tx2"/>
              </a:buClr>
              <a:buSzPct val="80000"/>
              <a:buFont typeface="Wingdings" panose="05000000000000000000" pitchFamily="2" charset="2"/>
              <a:buChar char="§"/>
              <a:defRPr sz="1600" b="0" i="0">
                <a:solidFill>
                  <a:schemeClr val="tx2"/>
                </a:solidFill>
                <a:latin typeface="+mn-lt"/>
                <a:cs typeface="CiscoSans ExtraLight"/>
              </a:defRPr>
            </a:lvl1pPr>
            <a:lvl2pPr marL="454926" indent="-190214">
              <a:lnSpc>
                <a:spcPct val="95000"/>
              </a:lnSpc>
              <a:spcBef>
                <a:spcPts val="450"/>
              </a:spcBef>
              <a:buClr>
                <a:schemeClr val="tx2"/>
              </a:buClr>
              <a:buSzPct val="80000"/>
              <a:buFont typeface="Wingdings" panose="05000000000000000000" pitchFamily="2" charset="2"/>
              <a:buChar char="§"/>
              <a:defRPr sz="1400" b="0" i="0">
                <a:solidFill>
                  <a:schemeClr val="tx2"/>
                </a:solidFill>
                <a:latin typeface="+mn-lt"/>
                <a:cs typeface="CiscoSans ExtraLight"/>
              </a:defRPr>
            </a:lvl2pPr>
            <a:lvl3pPr>
              <a:buClrTx/>
              <a:defRPr b="0" i="0">
                <a:solidFill>
                  <a:schemeClr val="tx1"/>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smtClean="0"/>
              <a:t>This is an example of a bullet</a:t>
            </a:r>
            <a:br>
              <a:rPr lang="en-US" dirty="0" smtClean="0"/>
            </a:br>
            <a:r>
              <a:rPr lang="en-US" dirty="0" smtClean="0"/>
              <a:t>slide with a pull quote</a:t>
            </a:r>
          </a:p>
          <a:p>
            <a:pPr lvl="1"/>
            <a:r>
              <a:rPr lang="en-US" dirty="0" smtClean="0"/>
              <a:t>This is where all the second level </a:t>
            </a:r>
            <a:br>
              <a:rPr lang="en-US" dirty="0" smtClean="0"/>
            </a:br>
            <a:r>
              <a:rPr lang="en-US" dirty="0" smtClean="0"/>
              <a:t>information goes</a:t>
            </a:r>
          </a:p>
          <a:p>
            <a:pPr lvl="1"/>
            <a:r>
              <a:rPr lang="en-US" dirty="0" smtClean="0"/>
              <a:t>This is another bullet point</a:t>
            </a:r>
          </a:p>
          <a:p>
            <a:r>
              <a:rPr lang="en-US" dirty="0" smtClean="0"/>
              <a:t>First level bullets are 16 points</a:t>
            </a:r>
            <a:br>
              <a:rPr lang="en-US" dirty="0" smtClean="0"/>
            </a:br>
            <a:r>
              <a:rPr lang="en-US" dirty="0" smtClean="0"/>
              <a:t>and use a bullet point</a:t>
            </a:r>
          </a:p>
          <a:p>
            <a:pPr lvl="1"/>
            <a:r>
              <a:rPr lang="en-US" dirty="0" smtClean="0"/>
              <a:t>Second level bullets are 14 points in size</a:t>
            </a:r>
          </a:p>
          <a:p>
            <a:pPr lvl="1"/>
            <a:r>
              <a:rPr lang="en-US" dirty="0" smtClean="0"/>
              <a:t>It’s important to keep consistency </a:t>
            </a:r>
          </a:p>
        </p:txBody>
      </p:sp>
    </p:spTree>
    <p:extLst>
      <p:ext uri="{BB962C8B-B14F-4D97-AF65-F5344CB8AC3E}">
        <p14:creationId xmlns:p14="http://schemas.microsoft.com/office/powerpoint/2010/main" val="158926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ullet_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Bullet Title Goes Here</a:t>
            </a:r>
            <a:endParaRPr lang="en-US" dirty="0"/>
          </a:p>
        </p:txBody>
      </p:sp>
    </p:spTree>
    <p:extLst>
      <p:ext uri="{BB962C8B-B14F-4D97-AF65-F5344CB8AC3E}">
        <p14:creationId xmlns:p14="http://schemas.microsoft.com/office/powerpoint/2010/main" val="328597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ullet_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smtClean="0"/>
              <a:t>Bullet Title Goes Here</a:t>
            </a:r>
            <a:endParaRPr lang="en-US" dirty="0"/>
          </a:p>
        </p:txBody>
      </p:sp>
      <p:sp>
        <p:nvSpPr>
          <p:cNvPr id="4"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5"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6"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7" name="Straight Connector 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70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1786" y="302506"/>
            <a:ext cx="4005072" cy="628650"/>
          </a:xfrm>
          <a:prstGeom prst="rect">
            <a:avLst/>
          </a:prstGeom>
        </p:spPr>
        <p:txBody>
          <a:bodyPr vert="horz" lIns="61622" tIns="34247" rIns="61622" bIns="34247" rtlCol="0" anchor="t" anchorCtr="0">
            <a:noAutofit/>
          </a:bodyPr>
          <a:lstStyle>
            <a:lvl1pPr algn="l" defTabSz="684837" rtl="0" eaLnBrk="1" latinLnBrk="0" hangingPunct="1">
              <a:lnSpc>
                <a:spcPct val="80000"/>
              </a:lnSpc>
              <a:spcBef>
                <a:spcPct val="0"/>
              </a:spcBef>
              <a:buNone/>
              <a:defRPr lang="en-US" sz="2500" b="0" i="0" kern="1200" spc="-75" baseline="0" dirty="0" smtClean="0">
                <a:solidFill>
                  <a:srgbClr val="00A2BF"/>
                </a:solidFill>
                <a:latin typeface="+mj-lt"/>
                <a:ea typeface="+mj-ea"/>
                <a:cs typeface="CiscoSans Thin"/>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51539" y="1200150"/>
            <a:ext cx="4005072" cy="3394710"/>
          </a:xfrm>
          <a:prstGeom prst="rect">
            <a:avLst/>
          </a:prstGeom>
        </p:spPr>
        <p:txBody>
          <a:bodyPr lIns="91300" tIns="45650" rIns="91300" bIns="45650">
            <a:noAutofit/>
          </a:bodyPr>
          <a:lstStyle>
            <a:lvl1pPr marL="0" indent="0">
              <a:buClr>
                <a:schemeClr val="tx2"/>
              </a:buClr>
              <a:buSzPct val="80000"/>
              <a:buFont typeface="Wingdings" panose="05000000000000000000" pitchFamily="2" charset="2"/>
              <a:buNone/>
              <a:defRPr sz="1600" b="0" i="0">
                <a:solidFill>
                  <a:schemeClr val="tx2"/>
                </a:solidFill>
                <a:latin typeface="+mn-lt"/>
                <a:cs typeface="CiscoSans ExtraLight"/>
              </a:defRPr>
            </a:lvl1pPr>
            <a:lvl2pPr marL="475574" indent="-171216">
              <a:buClr>
                <a:schemeClr val="tx2"/>
              </a:buClr>
              <a:buSzPct val="80000"/>
              <a:buFont typeface="Wingdings" panose="05000000000000000000" pitchFamily="2" charset="2"/>
              <a:buChar char="§"/>
              <a:tabLst/>
              <a:defRPr b="0" i="0">
                <a:solidFill>
                  <a:schemeClr val="tx2"/>
                </a:solidFill>
                <a:latin typeface="+mn-lt"/>
                <a:cs typeface="CiscoSans ExtraLight"/>
              </a:defRPr>
            </a:lvl2pPr>
          </a:lstStyle>
          <a:p>
            <a:pPr lvl="0"/>
            <a:r>
              <a:rPr lang="en-US" dirty="0" smtClean="0"/>
              <a:t>Body copy uses sentence capital letters only, size 16, left aligned</a:t>
            </a:r>
          </a:p>
          <a:p>
            <a:pPr lvl="1"/>
            <a:r>
              <a:rPr lang="en-US" dirty="0" smtClean="0"/>
              <a:t>Sub-bullets are size 14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200150"/>
            <a:ext cx="4005072" cy="3394710"/>
          </a:xfrm>
          <a:prstGeom prst="rect">
            <a:avLst/>
          </a:prstGeom>
        </p:spPr>
        <p:txBody>
          <a:bodyPr lIns="91300" tIns="45650" rIns="91300" bIns="45650">
            <a:noAutofit/>
          </a:bodyPr>
          <a:lstStyle>
            <a:lvl1pPr marL="0" indent="0">
              <a:buClr>
                <a:schemeClr val="tx2"/>
              </a:buClr>
              <a:buSzPct val="80000"/>
              <a:buFont typeface="Wingdings" panose="05000000000000000000" pitchFamily="2" charset="2"/>
              <a:buNone/>
              <a:defRPr sz="1600" b="0" i="0">
                <a:solidFill>
                  <a:schemeClr val="tx2"/>
                </a:solidFill>
                <a:latin typeface="+mn-lt"/>
                <a:cs typeface="CiscoSans ExtraLight"/>
              </a:defRPr>
            </a:lvl1pPr>
            <a:lvl2pPr marL="475574" indent="-171216">
              <a:buClr>
                <a:schemeClr val="tx2"/>
              </a:buClr>
              <a:buSzPct val="80000"/>
              <a:buFont typeface="Wingdings" panose="05000000000000000000" pitchFamily="2" charset="2"/>
              <a:buChar char="§"/>
              <a:defRPr b="0" i="0">
                <a:solidFill>
                  <a:schemeClr val="tx2"/>
                </a:solidFill>
                <a:latin typeface="+mn-lt"/>
                <a:cs typeface="CiscoSans ExtraLight"/>
              </a:defRPr>
            </a:lvl2pPr>
          </a:lstStyle>
          <a:p>
            <a:pPr lvl="0"/>
            <a:r>
              <a:rPr lang="en-US" dirty="0" smtClean="0"/>
              <a:t>Body copy uses sentence capital letters only, size 16, left aligned</a:t>
            </a:r>
          </a:p>
          <a:p>
            <a:pPr lvl="1"/>
            <a:r>
              <a:rPr lang="en-US" dirty="0" smtClean="0"/>
              <a:t>Sub-bullets are size 14</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16" name="Text Placeholder 15"/>
          <p:cNvSpPr>
            <a:spLocks noGrp="1"/>
          </p:cNvSpPr>
          <p:nvPr>
            <p:ph type="body" sz="quarter" idx="13" hasCustomPrompt="1"/>
          </p:nvPr>
        </p:nvSpPr>
        <p:spPr>
          <a:xfrm>
            <a:off x="4822429" y="302506"/>
            <a:ext cx="4005072" cy="630936"/>
          </a:xfrm>
          <a:prstGeom prst="rect">
            <a:avLst/>
          </a:prstGeom>
        </p:spPr>
        <p:txBody>
          <a:bodyPr lIns="91300" tIns="45650" rIns="91300" bIns="45650">
            <a:noAutofit/>
          </a:bodyPr>
          <a:lstStyle>
            <a:lvl1pPr marL="0" marR="0" indent="0" algn="l" defTabSz="684837" rtl="0" eaLnBrk="1" fontAlgn="auto" latinLnBrk="0" hangingPunct="1">
              <a:lnSpc>
                <a:spcPct val="80000"/>
              </a:lnSpc>
              <a:spcBef>
                <a:spcPct val="0"/>
              </a:spcBef>
              <a:spcAft>
                <a:spcPts val="0"/>
              </a:spcAft>
              <a:buClrTx/>
              <a:buSzTx/>
              <a:buFontTx/>
              <a:buNone/>
              <a:tabLst/>
              <a:defRPr lang="en-US" sz="2500" b="0" i="0" kern="1200" spc="-75" baseline="0" dirty="0">
                <a:solidFill>
                  <a:srgbClr val="00A2BF"/>
                </a:solidFill>
                <a:latin typeface="+mj-lt"/>
                <a:ea typeface="+mj-ea"/>
                <a:cs typeface="CiscoSans Thin"/>
              </a:defRPr>
            </a:lvl1pPr>
          </a:lstStyle>
          <a:p>
            <a:pPr marL="0" marR="0" lvl="0" indent="0" algn="l" defTabSz="684837"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cxnSp>
        <p:nvCxnSpPr>
          <p:cNvPr id="7" name="Straight Connector 6"/>
          <p:cNvCxnSpPr/>
          <p:nvPr userDrawn="1"/>
        </p:nvCxnSpPr>
        <p:spPr>
          <a:xfrm>
            <a:off x="4600575" y="609642"/>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6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ullet_3-Column Layout No Bottom Bar">
    <p:spTree>
      <p:nvGrpSpPr>
        <p:cNvPr id="1" name=""/>
        <p:cNvGrpSpPr/>
        <p:nvPr/>
      </p:nvGrpSpPr>
      <p:grpSpPr>
        <a:xfrm>
          <a:off x="0" y="0"/>
          <a:ext cx="0" cy="0"/>
          <a:chOff x="0" y="0"/>
          <a:chExt cx="0" cy="0"/>
        </a:xfrm>
      </p:grpSpPr>
      <p:sp>
        <p:nvSpPr>
          <p:cNvPr id="18" name="Text Placeholder 17"/>
          <p:cNvSpPr>
            <a:spLocks noGrp="1"/>
          </p:cNvSpPr>
          <p:nvPr>
            <p:ph type="body" sz="quarter" idx="17"/>
          </p:nvPr>
        </p:nvSpPr>
        <p:spPr>
          <a:xfrm>
            <a:off x="219524" y="75438"/>
            <a:ext cx="2668457" cy="864108"/>
          </a:xfrm>
          <a:prstGeom prst="rect">
            <a:avLst/>
          </a:prstGeom>
        </p:spPr>
        <p:txBody>
          <a:bodyPr lIns="91300" tIns="45650" rIns="91300" bIns="45650" anchor="b" anchorCtr="0">
            <a:noAutofit/>
          </a:bodyPr>
          <a:lstStyle>
            <a:lvl1pPr marL="0" marR="0" indent="0" algn="l" defTabSz="684837"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00A2BF"/>
                </a:solidFill>
                <a:effectLst/>
                <a:uLnTx/>
                <a:uFillTx/>
                <a:latin typeface="+mj-lt"/>
                <a:ea typeface="+mj-ea"/>
                <a:cs typeface="CiscoSans Thin"/>
              </a:defRPr>
            </a:lvl1pPr>
          </a:lstStyle>
          <a:p>
            <a:pPr marL="0" marR="0" lvl="0" indent="0" algn="l" defTabSz="684837"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17"/>
          <p:cNvSpPr>
            <a:spLocks noGrp="1"/>
          </p:cNvSpPr>
          <p:nvPr>
            <p:ph type="body" sz="quarter" idx="19"/>
          </p:nvPr>
        </p:nvSpPr>
        <p:spPr>
          <a:xfrm>
            <a:off x="3258417" y="75438"/>
            <a:ext cx="2599859" cy="864108"/>
          </a:xfrm>
          <a:prstGeom prst="rect">
            <a:avLst/>
          </a:prstGeom>
        </p:spPr>
        <p:txBody>
          <a:bodyPr lIns="91300" tIns="45650" rIns="91300" bIns="45650" anchor="b" anchorCtr="0">
            <a:noAutofit/>
          </a:bodyPr>
          <a:lstStyle>
            <a:lvl1pPr marL="0" marR="0" indent="0" algn="l" defTabSz="684837"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00A2BF"/>
                </a:solidFill>
                <a:effectLst/>
                <a:uLnTx/>
                <a:uFillTx/>
                <a:latin typeface="+mj-lt"/>
                <a:ea typeface="+mj-ea"/>
                <a:cs typeface="CiscoSans Thin"/>
              </a:defRPr>
            </a:lvl1pPr>
          </a:lstStyle>
          <a:p>
            <a:pPr marL="0" marR="0" lvl="0" indent="0" algn="l" defTabSz="684837"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3" name="Text Placeholder 17"/>
          <p:cNvSpPr>
            <a:spLocks noGrp="1"/>
          </p:cNvSpPr>
          <p:nvPr>
            <p:ph type="body" sz="quarter" idx="20"/>
          </p:nvPr>
        </p:nvSpPr>
        <p:spPr>
          <a:xfrm>
            <a:off x="6272203" y="75438"/>
            <a:ext cx="2634158" cy="864108"/>
          </a:xfrm>
          <a:prstGeom prst="rect">
            <a:avLst/>
          </a:prstGeom>
        </p:spPr>
        <p:txBody>
          <a:bodyPr lIns="91300" tIns="45650" rIns="91300" bIns="45650" anchor="b" anchorCtr="0">
            <a:noAutofit/>
          </a:bodyPr>
          <a:lstStyle>
            <a:lvl1pPr marL="0" marR="0" indent="0" algn="l" defTabSz="684837"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00A2BF"/>
                </a:solidFill>
                <a:effectLst/>
                <a:uLnTx/>
                <a:uFillTx/>
                <a:latin typeface="+mj-lt"/>
                <a:ea typeface="+mj-ea"/>
                <a:cs typeface="CiscoSans Thin"/>
              </a:defRPr>
            </a:lvl1pPr>
          </a:lstStyle>
          <a:p>
            <a:pPr marL="0" marR="0" lvl="0" indent="0" algn="l" defTabSz="684837"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12" name="Text Placeholder 3"/>
          <p:cNvSpPr>
            <a:spLocks noGrp="1"/>
          </p:cNvSpPr>
          <p:nvPr>
            <p:ph type="body" sz="quarter" idx="10"/>
          </p:nvPr>
        </p:nvSpPr>
        <p:spPr>
          <a:xfrm>
            <a:off x="219524" y="1201574"/>
            <a:ext cx="2668457" cy="3336008"/>
          </a:xfrm>
          <a:prstGeom prst="rect">
            <a:avLst/>
          </a:prstGeom>
        </p:spPr>
        <p:txBody>
          <a:bodyPr lIns="91300" tIns="45650" rIns="91300" bIns="45650">
            <a:noAutofit/>
          </a:bodyPr>
          <a:lstStyle>
            <a:lvl1pPr marL="223508" indent="-171200">
              <a:lnSpc>
                <a:spcPct val="95000"/>
              </a:lnSpc>
              <a:spcBef>
                <a:spcPts val="1110"/>
              </a:spcBef>
              <a:buClr>
                <a:schemeClr val="tx2"/>
              </a:buClr>
              <a:buSzPct val="80000"/>
              <a:buFont typeface="Wingdings" panose="05000000000000000000" pitchFamily="2" charset="2"/>
              <a:buChar char="§"/>
              <a:defRPr sz="1600">
                <a:solidFill>
                  <a:schemeClr val="tx2"/>
                </a:solidFill>
                <a:latin typeface="+mn-lt"/>
                <a:cs typeface="CiscoSans ExtraLight"/>
              </a:defRPr>
            </a:lvl1pPr>
            <a:lvl2pPr marL="402616" indent="-190214">
              <a:lnSpc>
                <a:spcPct val="95000"/>
              </a:lnSpc>
              <a:spcBef>
                <a:spcPts val="450"/>
              </a:spcBef>
              <a:buClr>
                <a:schemeClr val="tx2"/>
              </a:buClr>
              <a:buSzPct val="80000"/>
              <a:buFont typeface="Wingdings" panose="05000000000000000000" pitchFamily="2" charset="2"/>
              <a:buChar char="§"/>
              <a:defRPr sz="1400">
                <a:solidFill>
                  <a:schemeClr val="tx2"/>
                </a:solidFill>
                <a:latin typeface="+mn-lt"/>
                <a:cs typeface="CiscoSans ExtraLight"/>
              </a:defRPr>
            </a:lvl2pPr>
            <a:lvl3pPr marL="569054" indent="-166438">
              <a:buClr>
                <a:schemeClr val="tx2"/>
              </a:buClr>
              <a:buSzPct val="80000"/>
              <a:buFont typeface="Wingdings" panose="05000000000000000000" pitchFamily="2" charset="2"/>
              <a:buChar char="§"/>
              <a:defRPr sz="1200">
                <a:solidFill>
                  <a:schemeClr val="tx2"/>
                </a:solidFill>
                <a:latin typeface="+mn-lt"/>
                <a:cs typeface="CiscoSans ExtraLight"/>
              </a:defRPr>
            </a:lvl3pPr>
            <a:lvl4pPr marL="745014" indent="-171200">
              <a:buClr>
                <a:schemeClr val="tx2"/>
              </a:buClr>
              <a:buSzPct val="80000"/>
              <a:buFont typeface="Wingdings" panose="05000000000000000000" pitchFamily="2" charset="2"/>
              <a:buChar char="§"/>
              <a:defRPr sz="1000">
                <a:solidFill>
                  <a:schemeClr val="tx2"/>
                </a:solidFill>
                <a:latin typeface="+mn-lt"/>
                <a:cs typeface="CiscoSans ExtraLight"/>
              </a:defRPr>
            </a:lvl4pPr>
            <a:lvl5pPr marL="916192" indent="-171200">
              <a:buClr>
                <a:schemeClr val="tx2"/>
              </a:buClr>
              <a:buSzPct val="80000"/>
              <a:buFont typeface="Wingdings" panose="05000000000000000000" pitchFamily="2" charset="2"/>
              <a:buChar char="§"/>
              <a:defRPr sz="900">
                <a:solidFill>
                  <a:schemeClr val="tx2"/>
                </a:solidFill>
                <a:latin typeface="+mn-lt"/>
                <a:cs typeface="CiscoSans ExtraLight"/>
              </a:defRPr>
            </a:lvl5pPr>
            <a:lvl6pPr marL="691490"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Text Placeholder 3"/>
          <p:cNvSpPr>
            <a:spLocks noGrp="1"/>
          </p:cNvSpPr>
          <p:nvPr>
            <p:ph type="body" sz="quarter" idx="21"/>
          </p:nvPr>
        </p:nvSpPr>
        <p:spPr>
          <a:xfrm>
            <a:off x="6272203" y="1183948"/>
            <a:ext cx="2634158" cy="3336008"/>
          </a:xfrm>
          <a:prstGeom prst="rect">
            <a:avLst/>
          </a:prstGeom>
        </p:spPr>
        <p:txBody>
          <a:bodyPr lIns="91300" tIns="45650" rIns="91300" bIns="45650">
            <a:noAutofit/>
          </a:bodyPr>
          <a:lstStyle>
            <a:lvl1pPr marL="171223" indent="-171223">
              <a:lnSpc>
                <a:spcPct val="95000"/>
              </a:lnSpc>
              <a:spcBef>
                <a:spcPts val="1110"/>
              </a:spcBef>
              <a:buClr>
                <a:schemeClr val="tx2"/>
              </a:buClr>
              <a:buSzPct val="80000"/>
              <a:buFont typeface="Wingdings" panose="05000000000000000000" pitchFamily="2" charset="2"/>
              <a:buChar char="§"/>
              <a:defRPr sz="1600">
                <a:solidFill>
                  <a:schemeClr val="tx2"/>
                </a:solidFill>
                <a:latin typeface="+mn-lt"/>
                <a:cs typeface="CiscoSans ExtraLight"/>
              </a:defRPr>
            </a:lvl1pPr>
            <a:lvl2pPr marL="359460" indent="-215672">
              <a:lnSpc>
                <a:spcPct val="95000"/>
              </a:lnSpc>
              <a:spcBef>
                <a:spcPts val="450"/>
              </a:spcBef>
              <a:buClr>
                <a:schemeClr val="tx2"/>
              </a:buClr>
              <a:buSzPct val="80000"/>
              <a:buFont typeface="Wingdings" panose="05000000000000000000" pitchFamily="2" charset="2"/>
              <a:buChar char="§"/>
              <a:defRPr sz="1400">
                <a:solidFill>
                  <a:schemeClr val="tx2"/>
                </a:solidFill>
                <a:latin typeface="+mn-lt"/>
                <a:cs typeface="CiscoSans ExtraLight"/>
              </a:defRPr>
            </a:lvl2pPr>
            <a:lvl3pPr marL="572228" indent="-171200">
              <a:buClr>
                <a:schemeClr val="tx2"/>
              </a:buClr>
              <a:buSzPct val="80000"/>
              <a:buFont typeface="Wingdings" panose="05000000000000000000" pitchFamily="2" charset="2"/>
              <a:buChar char="§"/>
              <a:defRPr sz="1200">
                <a:solidFill>
                  <a:schemeClr val="tx2"/>
                </a:solidFill>
                <a:latin typeface="+mn-lt"/>
                <a:cs typeface="CiscoSans ExtraLight"/>
              </a:defRPr>
            </a:lvl3pPr>
            <a:lvl4pPr marL="745014" indent="-171200">
              <a:buClr>
                <a:schemeClr val="tx2"/>
              </a:buClr>
              <a:buSzPct val="80000"/>
              <a:buFont typeface="Wingdings" panose="05000000000000000000" pitchFamily="2" charset="2"/>
              <a:buChar char="§"/>
              <a:defRPr sz="1000">
                <a:solidFill>
                  <a:schemeClr val="tx2"/>
                </a:solidFill>
                <a:latin typeface="+mn-lt"/>
                <a:cs typeface="CiscoSans ExtraLight"/>
              </a:defRPr>
            </a:lvl4pPr>
            <a:lvl5pPr marL="916192" indent="-171200">
              <a:buClr>
                <a:schemeClr val="tx2"/>
              </a:buClr>
              <a:buSzPct val="80000"/>
              <a:buFont typeface="Wingdings" panose="05000000000000000000" pitchFamily="2" charset="2"/>
              <a:buChar char="§"/>
              <a:defRPr sz="900">
                <a:solidFill>
                  <a:schemeClr val="tx2"/>
                </a:solidFill>
                <a:latin typeface="+mn-lt"/>
                <a:cs typeface="CiscoSans ExtraLight"/>
              </a:defRPr>
            </a:lvl5pPr>
            <a:lvl6pPr marL="691490"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7" name="Text Placeholder 3"/>
          <p:cNvSpPr>
            <a:spLocks noGrp="1"/>
          </p:cNvSpPr>
          <p:nvPr>
            <p:ph type="body" sz="quarter" idx="22"/>
          </p:nvPr>
        </p:nvSpPr>
        <p:spPr>
          <a:xfrm>
            <a:off x="3258417" y="1201574"/>
            <a:ext cx="2599859" cy="3336008"/>
          </a:xfrm>
          <a:prstGeom prst="rect">
            <a:avLst/>
          </a:prstGeom>
        </p:spPr>
        <p:txBody>
          <a:bodyPr lIns="91300" tIns="45650" rIns="91300" bIns="45650">
            <a:noAutofit/>
          </a:bodyPr>
          <a:lstStyle>
            <a:lvl1pPr marL="171223" indent="-171223">
              <a:lnSpc>
                <a:spcPct val="95000"/>
              </a:lnSpc>
              <a:spcBef>
                <a:spcPts val="1110"/>
              </a:spcBef>
              <a:buClr>
                <a:schemeClr val="tx2"/>
              </a:buClr>
              <a:buSzPct val="80000"/>
              <a:buFont typeface="Wingdings" panose="05000000000000000000" pitchFamily="2" charset="2"/>
              <a:buChar char="§"/>
              <a:defRPr sz="1600">
                <a:solidFill>
                  <a:schemeClr val="tx2"/>
                </a:solidFill>
                <a:latin typeface="+mn-lt"/>
                <a:cs typeface="CiscoSans ExtraLight"/>
              </a:defRPr>
            </a:lvl1pPr>
            <a:lvl2pPr marL="343949" indent="-175943">
              <a:lnSpc>
                <a:spcPct val="95000"/>
              </a:lnSpc>
              <a:spcBef>
                <a:spcPts val="450"/>
              </a:spcBef>
              <a:buClr>
                <a:schemeClr val="tx2"/>
              </a:buClr>
              <a:buSzPct val="80000"/>
              <a:buFont typeface="Wingdings" panose="05000000000000000000" pitchFamily="2" charset="2"/>
              <a:buChar char="§"/>
              <a:defRPr sz="1400">
                <a:solidFill>
                  <a:schemeClr val="tx2"/>
                </a:solidFill>
                <a:latin typeface="+mn-lt"/>
                <a:cs typeface="CiscoSans ExtraLight"/>
              </a:defRPr>
            </a:lvl2pPr>
            <a:lvl3pPr marL="513599" indent="-171200">
              <a:buClr>
                <a:schemeClr val="tx2"/>
              </a:buClr>
              <a:buSzPct val="80000"/>
              <a:buFont typeface="Wingdings" panose="05000000000000000000" pitchFamily="2" charset="2"/>
              <a:buChar char="§"/>
              <a:defRPr sz="1200">
                <a:solidFill>
                  <a:schemeClr val="tx2"/>
                </a:solidFill>
                <a:latin typeface="+mn-lt"/>
                <a:cs typeface="CiscoSans ExtraLight"/>
              </a:defRPr>
            </a:lvl3pPr>
            <a:lvl4pPr marL="686362" indent="-171200">
              <a:buClr>
                <a:schemeClr val="tx2"/>
              </a:buClr>
              <a:buSzPct val="80000"/>
              <a:buFont typeface="Wingdings" panose="05000000000000000000" pitchFamily="2" charset="2"/>
              <a:buChar char="§"/>
              <a:defRPr sz="1000">
                <a:solidFill>
                  <a:schemeClr val="tx2"/>
                </a:solidFill>
                <a:latin typeface="+mn-lt"/>
                <a:cs typeface="CiscoSans ExtraLight"/>
              </a:defRPr>
            </a:lvl4pPr>
            <a:lvl5pPr marL="854374" indent="-168025">
              <a:buClr>
                <a:schemeClr val="tx2"/>
              </a:buClr>
              <a:buSzPct val="80000"/>
              <a:buFont typeface="Wingdings" panose="05000000000000000000" pitchFamily="2" charset="2"/>
              <a:buChar char="§"/>
              <a:defRPr sz="900">
                <a:solidFill>
                  <a:schemeClr val="tx2"/>
                </a:solidFill>
                <a:latin typeface="+mn-lt"/>
                <a:cs typeface="CiscoSans ExtraLight"/>
              </a:defRPr>
            </a:lvl5pPr>
            <a:lvl6pPr marL="691490"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3" name="Straight Connector 2"/>
          <p:cNvCxnSpPr/>
          <p:nvPr userDrawn="1"/>
        </p:nvCxnSpPr>
        <p:spPr>
          <a:xfrm>
            <a:off x="3076575" y="609641"/>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67425" y="609641"/>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13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723289"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
        <p:nvSpPr>
          <p:cNvPr id="4" name="Title 1"/>
          <p:cNvSpPr>
            <a:spLocks noGrp="1"/>
          </p:cNvSpPr>
          <p:nvPr>
            <p:ph type="ctrTitle" hasCustomPrompt="1"/>
          </p:nvPr>
        </p:nvSpPr>
        <p:spPr>
          <a:xfrm>
            <a:off x="354841" y="940751"/>
            <a:ext cx="8168270" cy="2878673"/>
          </a:xfrm>
          <a:prstGeom prst="rect">
            <a:avLst/>
          </a:prstGeom>
        </p:spPr>
        <p:txBody>
          <a:bodyPr>
            <a:noAutofit/>
          </a:bodyPr>
          <a:lstStyle>
            <a:lvl1pPr marL="399455" indent="-399455" algn="l">
              <a:lnSpc>
                <a:spcPct val="90000"/>
              </a:lnSpc>
              <a:defRPr sz="6000" b="0" i="1" spc="0" baseline="0">
                <a:solidFill>
                  <a:schemeClr val="tx2"/>
                </a:solidFill>
                <a:latin typeface="+mj-lt"/>
                <a:cs typeface="CiscoSans Thin"/>
              </a:defRPr>
            </a:lvl1pPr>
          </a:lstStyle>
          <a:p>
            <a:r>
              <a:rPr lang="en-US" dirty="0" smtClean="0"/>
              <a:t>“Quote goes here.”</a:t>
            </a:r>
            <a:endParaRPr lang="en-US" dirty="0"/>
          </a:p>
        </p:txBody>
      </p:sp>
    </p:spTree>
    <p:extLst>
      <p:ext uri="{BB962C8B-B14F-4D97-AF65-F5344CB8AC3E}">
        <p14:creationId xmlns:p14="http://schemas.microsoft.com/office/powerpoint/2010/main" val="87519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animated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tx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userDrawn="1">
            <p:ph type="subTitle" idx="1" hasCustomPrompt="1"/>
          </p:nvPr>
        </p:nvSpPr>
        <p:spPr>
          <a:xfrm>
            <a:off x="260446" y="3621057"/>
            <a:ext cx="8112126" cy="288131"/>
          </a:xfrm>
          <a:prstGeom prst="rect">
            <a:avLst/>
          </a:prstGeom>
        </p:spPr>
        <p:txBody>
          <a:bodyPr lIns="91300" tIns="45650" rIns="91300" bIns="45650" anchor="b" anchorCtr="0">
            <a:noAutofit/>
          </a:bodyPr>
          <a:lstStyle>
            <a:lvl1pPr marL="0" indent="0" algn="l">
              <a:buNone/>
              <a:defRPr sz="1200" b="0" i="0">
                <a:solidFill>
                  <a:schemeClr val="tx1"/>
                </a:solidFill>
                <a:latin typeface="+mn-lt"/>
                <a:cs typeface="CiscoSansTT ExtraLight" panose="020B0303020201020303" pitchFamily="34" charset="0"/>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userDrawn="1">
            <p:ph type="body" sz="quarter" idx="10" hasCustomPrompt="1"/>
          </p:nvPr>
        </p:nvSpPr>
        <p:spPr>
          <a:xfrm>
            <a:off x="259870" y="3873718"/>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userDrawn="1">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userDrawn="1">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tx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smtClean="0"/>
              <a:t>Subhead goes here</a:t>
            </a:r>
            <a:endParaRPr lang="en-GB" dirty="0"/>
          </a:p>
        </p:txBody>
      </p:sp>
      <p:grpSp>
        <p:nvGrpSpPr>
          <p:cNvPr id="73" name="Group 67"/>
          <p:cNvGrpSpPr/>
          <p:nvPr userDrawn="1"/>
        </p:nvGrpSpPr>
        <p:grpSpPr>
          <a:xfrm>
            <a:off x="285208" y="307876"/>
            <a:ext cx="862739" cy="459830"/>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396600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Quot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54841" y="940751"/>
            <a:ext cx="8168270" cy="2878673"/>
          </a:xfrm>
          <a:prstGeom prst="rect">
            <a:avLst/>
          </a:prstGeom>
        </p:spPr>
        <p:txBody>
          <a:bodyPr>
            <a:noAutofit/>
          </a:bodyPr>
          <a:lstStyle>
            <a:lvl1pPr marL="402616" indent="-402616" algn="l">
              <a:lnSpc>
                <a:spcPct val="90000"/>
              </a:lnSpc>
              <a:defRPr sz="6000" b="0" i="1" spc="0" baseline="0">
                <a:gradFill flip="none" rotWithShape="1">
                  <a:gsLst>
                    <a:gs pos="0">
                      <a:srgbClr val="272749"/>
                    </a:gs>
                    <a:gs pos="100000">
                      <a:srgbClr val="39BBB9"/>
                    </a:gs>
                    <a:gs pos="84000">
                      <a:srgbClr val="39BBB9"/>
                    </a:gs>
                    <a:gs pos="29000">
                      <a:srgbClr val="272749"/>
                    </a:gs>
                  </a:gsLst>
                  <a:lin ang="0" scaled="1"/>
                  <a:tileRect/>
                </a:gradFill>
                <a:latin typeface="+mj-lt"/>
                <a:cs typeface="CiscoSans Thin"/>
              </a:defRPr>
            </a:lvl1pPr>
          </a:lstStyle>
          <a:p>
            <a:r>
              <a:rPr lang="en-US" dirty="0" smtClean="0"/>
              <a:t>“Quote goes here.”</a:t>
            </a:r>
            <a:endParaRPr lang="en-US" dirty="0"/>
          </a:p>
        </p:txBody>
      </p:sp>
      <p:sp>
        <p:nvSpPr>
          <p:cNvPr id="3" name="Text Placeholder 9"/>
          <p:cNvSpPr>
            <a:spLocks noGrp="1"/>
          </p:cNvSpPr>
          <p:nvPr>
            <p:ph type="body" sz="quarter" idx="11" hasCustomPrompt="1"/>
          </p:nvPr>
        </p:nvSpPr>
        <p:spPr>
          <a:xfrm>
            <a:off x="724014"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Tree>
    <p:extLst>
      <p:ext uri="{BB962C8B-B14F-4D97-AF65-F5344CB8AC3E}">
        <p14:creationId xmlns:p14="http://schemas.microsoft.com/office/powerpoint/2010/main" val="196906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Quote Slide">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4"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7" name="Text Placeholder 9"/>
          <p:cNvSpPr>
            <a:spLocks noGrp="1"/>
          </p:cNvSpPr>
          <p:nvPr>
            <p:ph type="body" sz="quarter" idx="11" hasCustomPrompt="1"/>
          </p:nvPr>
        </p:nvSpPr>
        <p:spPr>
          <a:xfrm>
            <a:off x="723289"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bg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
        <p:nvSpPr>
          <p:cNvPr id="8"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0" name="Straight Connector 9"/>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ctrTitle" hasCustomPrompt="1"/>
          </p:nvPr>
        </p:nvSpPr>
        <p:spPr>
          <a:xfrm>
            <a:off x="354841" y="940751"/>
            <a:ext cx="8168270" cy="2878673"/>
          </a:xfrm>
          <a:prstGeom prst="rect">
            <a:avLst/>
          </a:prstGeom>
        </p:spPr>
        <p:txBody>
          <a:bodyPr>
            <a:noAutofit/>
          </a:bodyPr>
          <a:lstStyle>
            <a:lvl1pPr marL="402616" indent="-402616" algn="l">
              <a:lnSpc>
                <a:spcPct val="90000"/>
              </a:lnSpc>
              <a:defRPr sz="6000" b="0" i="1" spc="0" baseline="0">
                <a:solidFill>
                  <a:schemeClr val="bg1"/>
                </a:solidFill>
                <a:latin typeface="+mj-lt"/>
                <a:cs typeface="CiscoSans Thin"/>
              </a:defRPr>
            </a:lvl1pPr>
          </a:lstStyle>
          <a:p>
            <a:r>
              <a:rPr lang="en-US" dirty="0" smtClean="0"/>
              <a:t>“Quote goes here.”</a:t>
            </a:r>
            <a:endParaRPr lang="en-US" dirty="0"/>
          </a:p>
        </p:txBody>
      </p:sp>
    </p:spTree>
    <p:extLst>
      <p:ext uri="{BB962C8B-B14F-4D97-AF65-F5344CB8AC3E}">
        <p14:creationId xmlns:p14="http://schemas.microsoft.com/office/powerpoint/2010/main" val="88437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Quote Slide">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4"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7" name="Text Placeholder 9"/>
          <p:cNvSpPr>
            <a:spLocks noGrp="1"/>
          </p:cNvSpPr>
          <p:nvPr>
            <p:ph type="body" sz="quarter" idx="11" hasCustomPrompt="1"/>
          </p:nvPr>
        </p:nvSpPr>
        <p:spPr>
          <a:xfrm>
            <a:off x="723289"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bg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
        <p:nvSpPr>
          <p:cNvPr id="8"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0" name="Straight Connector 9"/>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ctrTitle" hasCustomPrompt="1"/>
          </p:nvPr>
        </p:nvSpPr>
        <p:spPr>
          <a:xfrm>
            <a:off x="354841" y="940751"/>
            <a:ext cx="8168270" cy="2878673"/>
          </a:xfrm>
          <a:prstGeom prst="rect">
            <a:avLst/>
          </a:prstGeom>
        </p:spPr>
        <p:txBody>
          <a:bodyPr>
            <a:noAutofit/>
          </a:bodyPr>
          <a:lstStyle>
            <a:lvl1pPr marL="402616" indent="-402616" algn="l">
              <a:lnSpc>
                <a:spcPct val="90000"/>
              </a:lnSpc>
              <a:defRPr sz="6000" b="0" i="1" spc="0" baseline="0">
                <a:solidFill>
                  <a:schemeClr val="bg1"/>
                </a:solidFill>
                <a:latin typeface="+mj-lt"/>
                <a:cs typeface="CiscoSans Thin"/>
              </a:defRPr>
            </a:lvl1pPr>
          </a:lstStyle>
          <a:p>
            <a:r>
              <a:rPr lang="en-US" dirty="0" smtClean="0"/>
              <a:t>“Quote goes here.”</a:t>
            </a:r>
            <a:endParaRPr lang="en-US" dirty="0"/>
          </a:p>
        </p:txBody>
      </p:sp>
    </p:spTree>
    <p:extLst>
      <p:ext uri="{BB962C8B-B14F-4D97-AF65-F5344CB8AC3E}">
        <p14:creationId xmlns:p14="http://schemas.microsoft.com/office/powerpoint/2010/main" val="137793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tatement_Solid_blu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21394" y="940751"/>
            <a:ext cx="8301718" cy="2878673"/>
          </a:xfrm>
          <a:prstGeom prst="rect">
            <a:avLst/>
          </a:prstGeom>
        </p:spPr>
        <p:txBody>
          <a:bodyPr anchor="t" anchorCtr="1">
            <a:noAutofit/>
          </a:bodyPr>
          <a:lstStyle>
            <a:lvl1pPr algn="ctr">
              <a:lnSpc>
                <a:spcPct val="90000"/>
              </a:lnSpc>
              <a:defRPr sz="23000" b="0" i="1" spc="0" baseline="0">
                <a:solidFill>
                  <a:srgbClr val="272749"/>
                </a:solidFill>
                <a:latin typeface="+mj-lt"/>
                <a:cs typeface="CiscoSans Thin"/>
              </a:defRPr>
            </a:lvl1pPr>
          </a:lstStyle>
          <a:p>
            <a:r>
              <a:rPr lang="en-US" dirty="0" smtClean="0"/>
              <a:t>70%</a:t>
            </a:r>
            <a:endParaRPr lang="en-US" dirty="0"/>
          </a:p>
        </p:txBody>
      </p:sp>
      <p:sp>
        <p:nvSpPr>
          <p:cNvPr id="3"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Tree>
    <p:extLst>
      <p:ext uri="{BB962C8B-B14F-4D97-AF65-F5344CB8AC3E}">
        <p14:creationId xmlns:p14="http://schemas.microsoft.com/office/powerpoint/2010/main" val="369433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ement_Gradi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21394" y="940751"/>
            <a:ext cx="8301718" cy="2878673"/>
          </a:xfrm>
          <a:prstGeom prst="rect">
            <a:avLst/>
          </a:prstGeom>
        </p:spPr>
        <p:txBody>
          <a:bodyPr anchor="t" anchorCtr="1">
            <a:noAutofit/>
          </a:bodyPr>
          <a:lstStyle>
            <a:lvl1pPr algn="ctr">
              <a:lnSpc>
                <a:spcPct val="90000"/>
              </a:lnSpc>
              <a:defRPr sz="23000" b="0" i="1" spc="0" baseline="0">
                <a:gradFill flip="none" rotWithShape="1">
                  <a:gsLst>
                    <a:gs pos="0">
                      <a:schemeClr val="tx2"/>
                    </a:gs>
                    <a:gs pos="100000">
                      <a:srgbClr val="39BBB9"/>
                    </a:gs>
                    <a:gs pos="84000">
                      <a:srgbClr val="39BBB9"/>
                    </a:gs>
                    <a:gs pos="29000">
                      <a:srgbClr val="272749"/>
                    </a:gs>
                  </a:gsLst>
                  <a:lin ang="0" scaled="1"/>
                  <a:tileRect/>
                </a:gradFill>
                <a:latin typeface="+mj-lt"/>
                <a:cs typeface="CiscoSans Thin"/>
              </a:defRPr>
            </a:lvl1pPr>
          </a:lstStyle>
          <a:p>
            <a:r>
              <a:rPr lang="en-US" dirty="0" smtClean="0"/>
              <a:t>70%</a:t>
            </a:r>
            <a:endParaRPr lang="en-US" dirty="0"/>
          </a:p>
        </p:txBody>
      </p:sp>
      <p:sp>
        <p:nvSpPr>
          <p:cNvPr id="3"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Tree>
    <p:extLst>
      <p:ext uri="{BB962C8B-B14F-4D97-AF65-F5344CB8AC3E}">
        <p14:creationId xmlns:p14="http://schemas.microsoft.com/office/powerpoint/2010/main" val="330641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tatement_Gradi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21394" y="940751"/>
            <a:ext cx="8301718" cy="2878673"/>
          </a:xfrm>
          <a:prstGeom prst="rect">
            <a:avLst/>
          </a:prstGeom>
        </p:spPr>
        <p:txBody>
          <a:bodyPr anchor="t" anchorCtr="1">
            <a:noAutofit/>
          </a:bodyPr>
          <a:lstStyle>
            <a:lvl1pPr algn="ctr">
              <a:lnSpc>
                <a:spcPct val="90000"/>
              </a:lnSpc>
              <a:defRPr sz="23000" b="0" i="1" spc="0" baseline="0">
                <a:solidFill>
                  <a:schemeClr val="bg1"/>
                </a:solidFill>
                <a:latin typeface="+mj-lt"/>
                <a:cs typeface="CiscoSans Thin"/>
              </a:defRPr>
            </a:lvl1pPr>
          </a:lstStyle>
          <a:p>
            <a:r>
              <a:rPr lang="en-US" dirty="0" smtClean="0"/>
              <a:t>70%</a:t>
            </a:r>
            <a:endParaRPr lang="en-US" dirty="0"/>
          </a:p>
        </p:txBody>
      </p:sp>
      <p:sp>
        <p:nvSpPr>
          <p:cNvPr id="3"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bg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
        <p:nvSpPr>
          <p:cNvPr id="4"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5"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6"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7" name="Straight Connector 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1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Big Statem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45458" y="705553"/>
            <a:ext cx="8301718" cy="2436518"/>
          </a:xfrm>
          <a:prstGeom prst="rect">
            <a:avLst/>
          </a:prstGeom>
        </p:spPr>
        <p:txBody>
          <a:bodyPr anchor="b" anchorCtr="0">
            <a:noAutofit/>
          </a:bodyPr>
          <a:lstStyle>
            <a:lvl1pPr algn="l">
              <a:lnSpc>
                <a:spcPct val="90000"/>
              </a:lnSpc>
              <a:defRPr sz="4500" b="0" i="0" spc="0" baseline="0">
                <a:gradFill>
                  <a:gsLst>
                    <a:gs pos="29000">
                      <a:srgbClr val="233754"/>
                    </a:gs>
                    <a:gs pos="0">
                      <a:schemeClr val="tx2"/>
                    </a:gs>
                    <a:gs pos="100000">
                      <a:srgbClr val="01BBBB"/>
                    </a:gs>
                  </a:gsLst>
                  <a:lin ang="1200000" scaled="0"/>
                </a:gradFill>
                <a:latin typeface="+mj-lt"/>
                <a:cs typeface="CiscoSans Thin"/>
              </a:defRPr>
            </a:lvl1pPr>
          </a:lstStyle>
          <a:p>
            <a:r>
              <a:rPr lang="en-US" dirty="0" smtClean="0"/>
              <a:t>Statement Goes Here</a:t>
            </a:r>
            <a:endParaRPr lang="en-US" dirty="0"/>
          </a:p>
        </p:txBody>
      </p:sp>
    </p:spTree>
    <p:extLst>
      <p:ext uri="{BB962C8B-B14F-4D97-AF65-F5344CB8AC3E}">
        <p14:creationId xmlns:p14="http://schemas.microsoft.com/office/powerpoint/2010/main" val="32872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ig Statem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45458" y="705553"/>
            <a:ext cx="8301718" cy="2436518"/>
          </a:xfrm>
          <a:prstGeom prst="rect">
            <a:avLst/>
          </a:prstGeom>
        </p:spPr>
        <p:txBody>
          <a:bodyPr anchor="b" anchorCtr="0">
            <a:noAutofit/>
          </a:bodyPr>
          <a:lstStyle>
            <a:lvl1pPr algn="l">
              <a:lnSpc>
                <a:spcPct val="90000"/>
              </a:lnSpc>
              <a:defRPr sz="4500" b="0" i="0" spc="0" baseline="0">
                <a:solidFill>
                  <a:srgbClr val="FFFFFF"/>
                </a:solidFill>
                <a:latin typeface="+mj-lt"/>
                <a:cs typeface="CiscoSans Thin"/>
              </a:defRPr>
            </a:lvl1pPr>
          </a:lstStyle>
          <a:p>
            <a:r>
              <a:rPr lang="en-US" dirty="0" smtClean="0"/>
              <a:t>Statement Goes Here</a:t>
            </a:r>
            <a:endParaRPr lang="en-US" dirty="0"/>
          </a:p>
        </p:txBody>
      </p:sp>
      <p:sp>
        <p:nvSpPr>
          <p:cNvPr id="10"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1"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7"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2" name="Straight Connector 11"/>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725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8"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0"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6" name="Title 1"/>
          <p:cNvSpPr>
            <a:spLocks noGrp="1"/>
          </p:cNvSpPr>
          <p:nvPr>
            <p:ph type="ctrTitle" hasCustomPrompt="1"/>
          </p:nvPr>
        </p:nvSpPr>
        <p:spPr>
          <a:xfrm>
            <a:off x="245458" y="705553"/>
            <a:ext cx="8301718" cy="2436518"/>
          </a:xfrm>
          <a:prstGeom prst="rect">
            <a:avLst/>
          </a:prstGeom>
        </p:spPr>
        <p:txBody>
          <a:bodyPr anchor="b" anchorCtr="0">
            <a:noAutofit/>
          </a:bodyPr>
          <a:lstStyle>
            <a:lvl1pPr algn="l">
              <a:lnSpc>
                <a:spcPct val="90000"/>
              </a:lnSpc>
              <a:defRPr sz="4500" b="0" i="0" spc="0" baseline="0">
                <a:solidFill>
                  <a:srgbClr val="FFFFFF"/>
                </a:solidFill>
                <a:latin typeface="+mj-lt"/>
                <a:cs typeface="CiscoSans Thin"/>
              </a:defRPr>
            </a:lvl1pPr>
          </a:lstStyle>
          <a:p>
            <a:r>
              <a:rPr lang="en-US" dirty="0" smtClean="0"/>
              <a:t>Statement Goes Here</a:t>
            </a:r>
            <a:endParaRPr lang="en-US" dirty="0"/>
          </a:p>
        </p:txBody>
      </p:sp>
      <p:sp>
        <p:nvSpPr>
          <p:cNvPr id="7"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9" name="Straight Connector 8"/>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37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3765" y="1439073"/>
            <a:ext cx="4117446" cy="2265389"/>
          </a:xfrm>
        </p:spPr>
        <p:txBody>
          <a:bodyPr vert="horz" lIns="61625" tIns="34250" rIns="61625" bIns="34250" rtlCol="0" anchor="ctr" anchorCtr="0">
            <a:noAutofit/>
          </a:bodyPr>
          <a:lstStyle>
            <a:lvl1pPr marL="0" indent="0" algn="l" defTabSz="684867" rtl="0" eaLnBrk="1" latinLnBrk="0" hangingPunct="1">
              <a:lnSpc>
                <a:spcPct val="80000"/>
              </a:lnSpc>
              <a:spcBef>
                <a:spcPct val="0"/>
              </a:spcBef>
              <a:buClr>
                <a:schemeClr val="tx1"/>
              </a:buClr>
              <a:buFont typeface="Ciscolight" pitchFamily="2" charset="0"/>
              <a:buNone/>
              <a:defRPr lang="en-US" sz="4500" b="0" kern="1200" spc="0" baseline="0" dirty="0">
                <a:gradFill>
                  <a:gsLst>
                    <a:gs pos="0">
                      <a:schemeClr val="tx2"/>
                    </a:gs>
                    <a:gs pos="100000">
                      <a:srgbClr val="01BBBB"/>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20" y="654518"/>
            <a:ext cx="3895344" cy="3840480"/>
          </a:xfrm>
          <a:prstGeom prst="rect">
            <a:avLst/>
          </a:prstGeom>
        </p:spPr>
        <p:txBody>
          <a:bodyPr lIns="91300" tIns="45650" rIns="91300" bIns="45650" anchor="ctr" anchorCtr="0">
            <a:noAutofit/>
          </a:bodyPr>
          <a:lstStyle>
            <a:lvl1pPr marL="0" indent="0">
              <a:buFontTx/>
              <a:buNone/>
              <a:defRPr sz="1600" baseline="0">
                <a:solidFill>
                  <a:schemeClr val="tx2"/>
                </a:solidFill>
                <a:latin typeface="+mn-lt"/>
              </a:defRPr>
            </a:lvl1pPr>
            <a:lvl2pPr>
              <a:defRPr sz="1500"/>
            </a:lvl2pPr>
            <a:lvl3pPr>
              <a:defRPr sz="1500"/>
            </a:lvl3pPr>
            <a:lvl4pPr>
              <a:defRPr sz="1500"/>
            </a:lvl4pPr>
            <a:lvl5pPr>
              <a:defRPr sz="1500"/>
            </a:lvl5pPr>
          </a:lstStyle>
          <a:p>
            <a:pPr lvl="0"/>
            <a:r>
              <a:rPr lang="en-US" dirty="0" smtClean="0"/>
              <a:t>Tell your story here</a:t>
            </a:r>
            <a:endParaRPr lang="en-US" dirty="0"/>
          </a:p>
        </p:txBody>
      </p:sp>
      <p:cxnSp>
        <p:nvCxnSpPr>
          <p:cNvPr id="5" name="Straight Connector 4"/>
          <p:cNvCxnSpPr/>
          <p:nvPr userDrawn="1"/>
        </p:nvCxnSpPr>
        <p:spPr>
          <a:xfrm>
            <a:off x="4600575" y="609642"/>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128322"/>
      </p:ext>
    </p:extLst>
  </p:cSld>
  <p:clrMapOvr>
    <a:masterClrMapping/>
  </p:clrMapOvr>
  <p:transition spd="slow">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tx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userDrawn="1">
            <p:ph type="subTitle" idx="1" hasCustomPrompt="1"/>
          </p:nvPr>
        </p:nvSpPr>
        <p:spPr>
          <a:xfrm>
            <a:off x="260446" y="3621057"/>
            <a:ext cx="8112126" cy="288131"/>
          </a:xfrm>
          <a:prstGeom prst="rect">
            <a:avLst/>
          </a:prstGeom>
        </p:spPr>
        <p:txBody>
          <a:bodyPr lIns="91300" tIns="45650" rIns="91300" bIns="45650" anchor="b" anchorCtr="0">
            <a:noAutofit/>
          </a:bodyPr>
          <a:lstStyle>
            <a:lvl1pPr marL="0" indent="0" algn="l">
              <a:buNone/>
              <a:defRPr sz="1200" b="0" i="0">
                <a:solidFill>
                  <a:schemeClr val="tx1"/>
                </a:solidFill>
                <a:latin typeface="+mn-lt"/>
                <a:cs typeface="CiscoSansTT ExtraLight" panose="020B0303020201020303" pitchFamily="34" charset="0"/>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userDrawn="1">
            <p:ph type="body" sz="quarter" idx="10" hasCustomPrompt="1"/>
          </p:nvPr>
        </p:nvSpPr>
        <p:spPr>
          <a:xfrm>
            <a:off x="259870" y="3873718"/>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userDrawn="1">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userDrawn="1">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tx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smtClean="0"/>
              <a:t>Subhead goes here</a:t>
            </a:r>
            <a:endParaRPr lang="en-GB" dirty="0"/>
          </a:p>
        </p:txBody>
      </p:sp>
      <p:cxnSp>
        <p:nvCxnSpPr>
          <p:cNvPr id="27" name="Straight Connector 2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285208" y="307876"/>
            <a:ext cx="862739" cy="459830"/>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100222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and Tabl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59575" y="302421"/>
            <a:ext cx="8631329"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Table Title Goes Here</a:t>
            </a:r>
            <a:endParaRPr lang="en-US" dirty="0"/>
          </a:p>
        </p:txBody>
      </p:sp>
      <p:sp>
        <p:nvSpPr>
          <p:cNvPr id="12" name="Table Placeholder 11"/>
          <p:cNvSpPr>
            <a:spLocks noGrp="1"/>
          </p:cNvSpPr>
          <p:nvPr>
            <p:ph type="tbl" sz="quarter" idx="12" hasCustomPrompt="1"/>
          </p:nvPr>
        </p:nvSpPr>
        <p:spPr>
          <a:xfrm>
            <a:off x="369888" y="1187452"/>
            <a:ext cx="8450262" cy="3043238"/>
          </a:xfrm>
          <a:prstGeom prst="rect">
            <a:avLst/>
          </a:prstGeom>
        </p:spPr>
        <p:txBody>
          <a:bodyPr lIns="91300" tIns="45650" rIns="91300" bIns="45650">
            <a:noAutofit/>
          </a:bodyPr>
          <a:lstStyle>
            <a:lvl1pPr marL="0" indent="0" algn="ctr">
              <a:buNone/>
              <a:defRPr sz="2000" baseline="0">
                <a:solidFill>
                  <a:schemeClr val="tx2"/>
                </a:solidFill>
                <a:latin typeface="+mn-lt"/>
              </a:defRPr>
            </a:lvl1pPr>
          </a:lstStyle>
          <a:p>
            <a:r>
              <a:rPr lang="en-GB" dirty="0" smtClean="0"/>
              <a:t>Click icon to add Table</a:t>
            </a:r>
            <a:endParaRPr lang="en-GB" dirty="0"/>
          </a:p>
        </p:txBody>
      </p:sp>
      <p:sp>
        <p:nvSpPr>
          <p:cNvPr id="4"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Tree>
    <p:extLst>
      <p:ext uri="{BB962C8B-B14F-4D97-AF65-F5344CB8AC3E}">
        <p14:creationId xmlns:p14="http://schemas.microsoft.com/office/powerpoint/2010/main" val="30144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and Tabl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59596" y="302421"/>
            <a:ext cx="8615217"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smtClean="0"/>
              <a:t>Table Title Goes Here</a:t>
            </a:r>
            <a:endParaRPr lang="en-US" dirty="0"/>
          </a:p>
        </p:txBody>
      </p:sp>
      <p:sp>
        <p:nvSpPr>
          <p:cNvPr id="12" name="Table Placeholder 11"/>
          <p:cNvSpPr>
            <a:spLocks noGrp="1"/>
          </p:cNvSpPr>
          <p:nvPr>
            <p:ph type="tbl" sz="quarter" idx="12" hasCustomPrompt="1"/>
          </p:nvPr>
        </p:nvSpPr>
        <p:spPr>
          <a:xfrm>
            <a:off x="369936" y="1187452"/>
            <a:ext cx="8450261" cy="3043238"/>
          </a:xfrm>
          <a:prstGeom prst="rect">
            <a:avLst/>
          </a:prstGeom>
        </p:spPr>
        <p:txBody>
          <a:bodyPr lIns="91300" tIns="45650" rIns="91300" bIns="45650">
            <a:noAutofit/>
          </a:bodyPr>
          <a:lstStyle>
            <a:lvl1pPr marL="0" indent="0" algn="ctr">
              <a:buNone/>
              <a:defRPr sz="2000" baseline="0">
                <a:solidFill>
                  <a:schemeClr val="bg1"/>
                </a:solidFill>
                <a:latin typeface="+mn-lt"/>
              </a:defRPr>
            </a:lvl1pPr>
          </a:lstStyle>
          <a:p>
            <a:r>
              <a:rPr lang="en-GB" dirty="0" smtClean="0"/>
              <a:t>Click icon to add Table</a:t>
            </a:r>
            <a:endParaRPr lang="en-GB" dirty="0"/>
          </a:p>
        </p:txBody>
      </p:sp>
      <p:sp>
        <p:nvSpPr>
          <p:cNvPr id="4"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lang="en-US" sz="1600" b="0" i="0" kern="1200" dirty="0" smtClean="0">
                <a:solidFill>
                  <a:srgbClr val="FFFFFF"/>
                </a:solidFill>
                <a:latin typeface="+mj-lt"/>
                <a:ea typeface="+mn-ea"/>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
        <p:nvSpPr>
          <p:cNvPr id="6"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7"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8"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9" name="Straight Connector 8"/>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15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nd Char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245730" y="4365183"/>
            <a:ext cx="7461250" cy="207749"/>
          </a:xfrm>
          <a:prstGeom prst="rect">
            <a:avLst/>
          </a:prstGeom>
        </p:spPr>
        <p:txBody>
          <a:bodyPr wrap="square" lIns="91300" tIns="45650" rIns="91300" bIns="45650" anchor="b" anchorCtr="0">
            <a:noAutofit/>
          </a:bodyPr>
          <a:lstStyle>
            <a:lvl1pPr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
        <p:nvSpPr>
          <p:cNvPr id="5" name="Title 1"/>
          <p:cNvSpPr>
            <a:spLocks noGrp="1"/>
          </p:cNvSpPr>
          <p:nvPr>
            <p:ph type="ctrTitle" hasCustomPrompt="1"/>
          </p:nvPr>
        </p:nvSpPr>
        <p:spPr>
          <a:xfrm>
            <a:off x="259595" y="302421"/>
            <a:ext cx="8632053"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Chart Title Goes Here</a:t>
            </a:r>
            <a:endParaRPr lang="en-US" dirty="0"/>
          </a:p>
        </p:txBody>
      </p:sp>
      <p:sp>
        <p:nvSpPr>
          <p:cNvPr id="6" name="Chart Placeholder 2"/>
          <p:cNvSpPr>
            <a:spLocks noGrp="1"/>
          </p:cNvSpPr>
          <p:nvPr>
            <p:ph type="chart" sz="quarter" idx="10"/>
          </p:nvPr>
        </p:nvSpPr>
        <p:spPr>
          <a:xfrm>
            <a:off x="369888" y="1187452"/>
            <a:ext cx="8450262" cy="3043238"/>
          </a:xfrm>
          <a:prstGeom prst="rect">
            <a:avLst/>
          </a:prstGeom>
        </p:spPr>
        <p:txBody>
          <a:bodyPr vert="horz" lIns="91300" tIns="45650" rIns="91300" bIns="45650">
            <a:noAutofit/>
          </a:bodyPr>
          <a:lstStyle>
            <a:lvl1pPr marL="0" indent="0" algn="ctr">
              <a:buNone/>
              <a:defRPr sz="2000" b="0" i="0">
                <a:solidFill>
                  <a:schemeClr val="tx2"/>
                </a:solidFill>
                <a:latin typeface="+mn-lt"/>
                <a:cs typeface="CiscoSans ExtraLight"/>
              </a:defRPr>
            </a:lvl1pPr>
          </a:lstStyle>
          <a:p>
            <a:r>
              <a:rPr lang="en-US" dirty="0" smtClean="0"/>
              <a:t>Click icon to add chart</a:t>
            </a:r>
            <a:endParaRPr lang="en-US" dirty="0"/>
          </a:p>
        </p:txBody>
      </p:sp>
    </p:spTree>
    <p:extLst>
      <p:ext uri="{BB962C8B-B14F-4D97-AF65-F5344CB8AC3E}">
        <p14:creationId xmlns:p14="http://schemas.microsoft.com/office/powerpoint/2010/main" val="327802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and Chart">
    <p:spTree>
      <p:nvGrpSpPr>
        <p:cNvPr id="1" name=""/>
        <p:cNvGrpSpPr/>
        <p:nvPr/>
      </p:nvGrpSpPr>
      <p:grpSpPr>
        <a:xfrm>
          <a:off x="0" y="0"/>
          <a:ext cx="0" cy="0"/>
          <a:chOff x="0" y="0"/>
          <a:chExt cx="0" cy="0"/>
        </a:xfrm>
      </p:grpSpPr>
      <p:sp>
        <p:nvSpPr>
          <p:cNvPr id="18" name="Chart Placeholder 2"/>
          <p:cNvSpPr>
            <a:spLocks noGrp="1"/>
          </p:cNvSpPr>
          <p:nvPr>
            <p:ph type="chart" sz="quarter" idx="10"/>
          </p:nvPr>
        </p:nvSpPr>
        <p:spPr>
          <a:xfrm>
            <a:off x="369888" y="1187452"/>
            <a:ext cx="8450262" cy="3043238"/>
          </a:xfrm>
          <a:prstGeom prst="rect">
            <a:avLst/>
          </a:prstGeom>
        </p:spPr>
        <p:txBody>
          <a:bodyPr vert="horz" lIns="91300" tIns="45650" rIns="91300" bIns="45650">
            <a:noAutofit/>
          </a:bodyPr>
          <a:lstStyle>
            <a:lvl1pPr marL="0" indent="0" algn="ctr">
              <a:buNone/>
              <a:defRPr sz="2000" b="0" i="0">
                <a:solidFill>
                  <a:srgbClr val="FFFFFF"/>
                </a:solidFill>
                <a:latin typeface="+mn-lt"/>
                <a:cs typeface="CiscoSans ExtraLight"/>
              </a:defRPr>
            </a:lvl1pPr>
          </a:lstStyle>
          <a:p>
            <a:r>
              <a:rPr lang="en-US" dirty="0" smtClean="0"/>
              <a:t>Click icon to add chart</a:t>
            </a:r>
            <a:endParaRPr lang="en-US" dirty="0"/>
          </a:p>
        </p:txBody>
      </p:sp>
      <p:sp>
        <p:nvSpPr>
          <p:cNvPr id="19" name="Title 1"/>
          <p:cNvSpPr>
            <a:spLocks noGrp="1"/>
          </p:cNvSpPr>
          <p:nvPr>
            <p:ph type="ctrTitle" hasCustomPrompt="1"/>
          </p:nvPr>
        </p:nvSpPr>
        <p:spPr>
          <a:xfrm>
            <a:off x="259557" y="302421"/>
            <a:ext cx="8615940"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smtClean="0"/>
              <a:t>Chart Title Goes Here</a:t>
            </a:r>
            <a:endParaRPr lang="en-US" dirty="0"/>
          </a:p>
        </p:txBody>
      </p:sp>
      <p:sp>
        <p:nvSpPr>
          <p:cNvPr id="22" name="Text Placeholder 9"/>
          <p:cNvSpPr>
            <a:spLocks noGrp="1"/>
          </p:cNvSpPr>
          <p:nvPr>
            <p:ph type="body" sz="quarter" idx="11" hasCustomPrompt="1"/>
          </p:nvPr>
        </p:nvSpPr>
        <p:spPr>
          <a:xfrm>
            <a:off x="245730" y="4365183"/>
            <a:ext cx="7461250" cy="207749"/>
          </a:xfrm>
          <a:prstGeom prst="rect">
            <a:avLst/>
          </a:prstGeom>
        </p:spPr>
        <p:txBody>
          <a:bodyPr wrap="square" lIns="91300" tIns="45650" rIns="91300" bIns="45650" anchor="b" anchorCtr="0">
            <a:noAutofit/>
          </a:bodyPr>
          <a:lstStyle>
            <a:lvl1pPr algn="l" defTabSz="602800">
              <a:lnSpc>
                <a:spcPct val="100000"/>
              </a:lnSpc>
              <a:spcBef>
                <a:spcPct val="50000"/>
              </a:spcBef>
              <a:buNone/>
              <a:defRPr sz="1600" b="0" i="0">
                <a:solidFill>
                  <a:srgbClr val="FFFFFF"/>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smtClean="0"/>
              <a:t>Source information is set at 16 points.</a:t>
            </a:r>
            <a:endParaRPr lang="en-US" dirty="0"/>
          </a:p>
        </p:txBody>
      </p:sp>
      <p:sp>
        <p:nvSpPr>
          <p:cNvPr id="8"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9"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0"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260038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_Chart_and_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59558" y="302421"/>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Slide Title Goes Here</a:t>
            </a:r>
            <a:endParaRPr lang="en-US" dirty="0"/>
          </a:p>
        </p:txBody>
      </p:sp>
      <p:sp>
        <p:nvSpPr>
          <p:cNvPr id="10"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3" name="Chart Placeholder 2"/>
          <p:cNvSpPr>
            <a:spLocks noGrp="1"/>
          </p:cNvSpPr>
          <p:nvPr>
            <p:ph type="chart" sz="quarter" idx="12" hasCustomPrompt="1"/>
          </p:nvPr>
        </p:nvSpPr>
        <p:spPr>
          <a:xfrm>
            <a:off x="4786126" y="1169325"/>
            <a:ext cx="4016375" cy="3219450"/>
          </a:xfrm>
          <a:prstGeom prst="rect">
            <a:avLst/>
          </a:prstGeom>
        </p:spPr>
        <p:txBody>
          <a:bodyPr vert="horz" lIns="91300" tIns="45650" rIns="91300" bIns="45650">
            <a:noAutofit/>
          </a:bodyPr>
          <a:lstStyle>
            <a:lvl1pPr marL="0" indent="0" algn="ctr">
              <a:buNone/>
              <a:defRPr sz="2000">
                <a:solidFill>
                  <a:schemeClr val="tx2"/>
                </a:solidFill>
                <a:latin typeface="+mn-lt"/>
                <a:cs typeface="CiscoSans ExtraLight"/>
              </a:defRPr>
            </a:lvl1pPr>
          </a:lstStyle>
          <a:p>
            <a:r>
              <a:rPr lang="en-US" dirty="0" smtClean="0"/>
              <a:t>Insert Chart Here</a:t>
            </a:r>
            <a:endParaRPr lang="en-US" dirty="0"/>
          </a:p>
        </p:txBody>
      </p:sp>
    </p:spTree>
    <p:extLst>
      <p:ext uri="{BB962C8B-B14F-4D97-AF65-F5344CB8AC3E}">
        <p14:creationId xmlns:p14="http://schemas.microsoft.com/office/powerpoint/2010/main" val="62584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_Chart and text_Gradient_Background">
    <p:spTree>
      <p:nvGrpSpPr>
        <p:cNvPr id="1" name=""/>
        <p:cNvGrpSpPr/>
        <p:nvPr/>
      </p:nvGrpSpPr>
      <p:grpSpPr>
        <a:xfrm>
          <a:off x="0" y="0"/>
          <a:ext cx="0" cy="0"/>
          <a:chOff x="0" y="0"/>
          <a:chExt cx="0" cy="0"/>
        </a:xfrm>
      </p:grpSpPr>
      <p:sp>
        <p:nvSpPr>
          <p:cNvPr id="25"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noAutofit/>
          </a:bodyPr>
          <a:lstStyle>
            <a:lvl1pPr marL="0" indent="0">
              <a:buNone/>
              <a:defRPr sz="24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22" name="Chart Placeholder 2"/>
          <p:cNvSpPr>
            <a:spLocks noGrp="1"/>
          </p:cNvSpPr>
          <p:nvPr>
            <p:ph type="chart" sz="quarter" idx="12" hasCustomPrompt="1"/>
          </p:nvPr>
        </p:nvSpPr>
        <p:spPr>
          <a:xfrm>
            <a:off x="4786126" y="1169325"/>
            <a:ext cx="4016375" cy="3219450"/>
          </a:xfrm>
          <a:prstGeom prst="rect">
            <a:avLst/>
          </a:prstGeom>
        </p:spPr>
        <p:txBody>
          <a:bodyPr vert="horz" lIns="91300" tIns="45650" rIns="91300" bIns="45650">
            <a:noAutofit/>
          </a:bodyPr>
          <a:lstStyle>
            <a:lvl1pPr marL="0" indent="0" algn="ctr">
              <a:buNone/>
              <a:defRPr sz="2000">
                <a:solidFill>
                  <a:schemeClr val="bg1"/>
                </a:solidFill>
                <a:latin typeface="+mn-lt"/>
                <a:cs typeface="CiscoSans ExtraLight"/>
              </a:defRPr>
            </a:lvl1pPr>
          </a:lstStyle>
          <a:p>
            <a:r>
              <a:rPr lang="en-US" dirty="0" smtClean="0"/>
              <a:t>Insert Chart Here</a:t>
            </a:r>
            <a:endParaRPr lang="en-US" dirty="0"/>
          </a:p>
        </p:txBody>
      </p:sp>
      <p:sp>
        <p:nvSpPr>
          <p:cNvPr id="13" name="Title 1"/>
          <p:cNvSpPr>
            <a:spLocks noGrp="1"/>
          </p:cNvSpPr>
          <p:nvPr>
            <p:ph type="ctrTitle" hasCustomPrompt="1"/>
          </p:nvPr>
        </p:nvSpPr>
        <p:spPr>
          <a:xfrm>
            <a:off x="258679" y="302421"/>
            <a:ext cx="8659976"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smtClean="0"/>
              <a:t>Slide Title Goes Here</a:t>
            </a:r>
            <a:endParaRPr lang="en-US" dirty="0"/>
          </a:p>
        </p:txBody>
      </p:sp>
      <p:sp>
        <p:nvSpPr>
          <p:cNvPr id="11"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2"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9"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0" name="Straight Connector 9"/>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30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P spid="1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ottom title_photo and 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58466"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Slide Title Goes Here</a:t>
            </a:r>
            <a:endParaRPr lang="en-US" dirty="0"/>
          </a:p>
        </p:txBody>
      </p:sp>
      <p:sp>
        <p:nvSpPr>
          <p:cNvPr id="10"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11" name="Picture Placeholder 2"/>
          <p:cNvSpPr>
            <a:spLocks noGrp="1"/>
          </p:cNvSpPr>
          <p:nvPr>
            <p:ph type="pic" sz="quarter" idx="10" hasCustomPrompt="1"/>
          </p:nvPr>
        </p:nvSpPr>
        <p:spPr>
          <a:xfrm>
            <a:off x="4787328" y="1169325"/>
            <a:ext cx="4015167" cy="3221261"/>
          </a:xfrm>
          <a:prstGeom prst="rect">
            <a:avLst/>
          </a:prstGeom>
        </p:spPr>
        <p:txBody>
          <a:bodyPr vert="horz" lIns="91300" tIns="45650" rIns="91300" bIns="45650">
            <a:noAutofit/>
          </a:bodyPr>
          <a:lstStyle>
            <a:lvl1pPr marL="0" indent="0" algn="ctr">
              <a:buNone/>
              <a:defRPr sz="2000" b="0" i="0">
                <a:solidFill>
                  <a:schemeClr val="tx2"/>
                </a:solidFill>
                <a:latin typeface="+mn-lt"/>
                <a:cs typeface="CiscoSans ExtraLight"/>
              </a:defRPr>
            </a:lvl1pPr>
          </a:lstStyle>
          <a:p>
            <a:r>
              <a:rPr lang="en-US" dirty="0" smtClean="0"/>
              <a:t>Insert Image Here</a:t>
            </a:r>
            <a:endParaRPr lang="en-US" dirty="0"/>
          </a:p>
        </p:txBody>
      </p:sp>
    </p:spTree>
    <p:extLst>
      <p:ext uri="{BB962C8B-B14F-4D97-AF65-F5344CB8AC3E}">
        <p14:creationId xmlns:p14="http://schemas.microsoft.com/office/powerpoint/2010/main" val="13626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Bottom title_photo and text">
    <p:spTree>
      <p:nvGrpSpPr>
        <p:cNvPr id="1" name=""/>
        <p:cNvGrpSpPr/>
        <p:nvPr/>
      </p:nvGrpSpPr>
      <p:grpSpPr>
        <a:xfrm>
          <a:off x="0" y="0"/>
          <a:ext cx="0" cy="0"/>
          <a:chOff x="0" y="0"/>
          <a:chExt cx="0" cy="0"/>
        </a:xfrm>
      </p:grpSpPr>
      <p:sp>
        <p:nvSpPr>
          <p:cNvPr id="13" name="Picture Placeholder 2"/>
          <p:cNvSpPr>
            <a:spLocks noGrp="1"/>
          </p:cNvSpPr>
          <p:nvPr>
            <p:ph type="pic" sz="quarter" idx="10" hasCustomPrompt="1"/>
          </p:nvPr>
        </p:nvSpPr>
        <p:spPr>
          <a:xfrm>
            <a:off x="4787328" y="1169325"/>
            <a:ext cx="4015167" cy="3221261"/>
          </a:xfrm>
          <a:prstGeom prst="rect">
            <a:avLst/>
          </a:prstGeom>
        </p:spPr>
        <p:txBody>
          <a:bodyPr vert="horz" lIns="91300" tIns="45650" rIns="91300" bIns="45650"/>
          <a:lstStyle>
            <a:lvl1pPr marL="0" indent="0" algn="ctr">
              <a:buNone/>
              <a:defRPr sz="2000" b="0" i="0">
                <a:solidFill>
                  <a:schemeClr val="tx2"/>
                </a:solidFill>
                <a:latin typeface="+mn-lt"/>
                <a:cs typeface="CiscoSans ExtraLight"/>
              </a:defRPr>
            </a:lvl1pPr>
          </a:lstStyle>
          <a:p>
            <a:r>
              <a:rPr lang="en-US" dirty="0" smtClean="0"/>
              <a:t>Insert Image Here</a:t>
            </a:r>
            <a:endParaRPr lang="en-US" dirty="0"/>
          </a:p>
        </p:txBody>
      </p:sp>
      <p:sp>
        <p:nvSpPr>
          <p:cNvPr id="18"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lstStyle>
            <a:lvl1pPr marL="0" indent="0">
              <a:buNone/>
              <a:defRPr sz="24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12" name="Title 1"/>
          <p:cNvSpPr>
            <a:spLocks noGrp="1"/>
          </p:cNvSpPr>
          <p:nvPr>
            <p:ph type="ctrTitle" hasCustomPrompt="1"/>
          </p:nvPr>
        </p:nvSpPr>
        <p:spPr>
          <a:xfrm>
            <a:off x="258679" y="302421"/>
            <a:ext cx="8659976" cy="728782"/>
          </a:xfrm>
          <a:prstGeom prst="rect">
            <a:avLst/>
          </a:prstGeom>
        </p:spPr>
        <p:txBody>
          <a:bodyPr anchor="t" anchorCtr="0"/>
          <a:lstStyle>
            <a:lvl1pPr algn="l">
              <a:lnSpc>
                <a:spcPct val="90000"/>
              </a:lnSpc>
              <a:defRPr sz="2500" b="0" i="0" spc="0" baseline="0">
                <a:solidFill>
                  <a:schemeClr val="tx2"/>
                </a:solidFill>
                <a:latin typeface="+mj-lt"/>
                <a:cs typeface="CiscoSans Thin"/>
              </a:defRPr>
            </a:lvl1pPr>
          </a:lstStyle>
          <a:p>
            <a:r>
              <a:rPr lang="en-US" dirty="0" smtClean="0"/>
              <a:t>Slide Title Goes Here</a:t>
            </a:r>
            <a:endParaRPr lang="en-US" dirty="0"/>
          </a:p>
        </p:txBody>
      </p:sp>
      <p:sp>
        <p:nvSpPr>
          <p:cNvPr id="10"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5"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9"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4" name="Straight Connector 13"/>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110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Bottom title_photo and text">
    <p:spTree>
      <p:nvGrpSpPr>
        <p:cNvPr id="1" name=""/>
        <p:cNvGrpSpPr/>
        <p:nvPr/>
      </p:nvGrpSpPr>
      <p:grpSpPr>
        <a:xfrm>
          <a:off x="0" y="0"/>
          <a:ext cx="0" cy="0"/>
          <a:chOff x="0" y="0"/>
          <a:chExt cx="0" cy="0"/>
        </a:xfrm>
      </p:grpSpPr>
      <p:sp>
        <p:nvSpPr>
          <p:cNvPr id="14"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5"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7"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9"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3" name="Picture Placeholder 2"/>
          <p:cNvSpPr>
            <a:spLocks noGrp="1"/>
          </p:cNvSpPr>
          <p:nvPr>
            <p:ph type="pic" sz="quarter" idx="10" hasCustomPrompt="1"/>
          </p:nvPr>
        </p:nvSpPr>
        <p:spPr>
          <a:xfrm>
            <a:off x="4778534" y="1169325"/>
            <a:ext cx="4015167" cy="3221261"/>
          </a:xfrm>
          <a:prstGeom prst="rect">
            <a:avLst/>
          </a:prstGeom>
        </p:spPr>
        <p:txBody>
          <a:bodyPr vert="horz" lIns="91300" tIns="45650" rIns="91300" bIns="45650">
            <a:noAutofit/>
          </a:bodyPr>
          <a:lstStyle>
            <a:lvl1pPr marL="0" indent="0" algn="ctr">
              <a:buNone/>
              <a:defRPr sz="2000" b="0" i="0">
                <a:solidFill>
                  <a:schemeClr val="bg1"/>
                </a:solidFill>
                <a:latin typeface="+mn-lt"/>
                <a:cs typeface="CiscoSans ExtraLight"/>
              </a:defRPr>
            </a:lvl1pPr>
          </a:lstStyle>
          <a:p>
            <a:r>
              <a:rPr lang="en-US" dirty="0" smtClean="0"/>
              <a:t>Insert Image Here</a:t>
            </a:r>
            <a:endParaRPr lang="en-US" dirty="0"/>
          </a:p>
        </p:txBody>
      </p:sp>
      <p:sp>
        <p:nvSpPr>
          <p:cNvPr id="25"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noAutofit/>
          </a:bodyPr>
          <a:lstStyle>
            <a:lvl1pPr marL="0" indent="0">
              <a:buNone/>
              <a:defRPr sz="24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22" name="Title 1"/>
          <p:cNvSpPr>
            <a:spLocks noGrp="1"/>
          </p:cNvSpPr>
          <p:nvPr>
            <p:ph type="ctrTitle" hasCustomPrompt="1"/>
          </p:nvPr>
        </p:nvSpPr>
        <p:spPr>
          <a:xfrm>
            <a:off x="261940" y="304800"/>
            <a:ext cx="8659976"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smtClean="0"/>
              <a:t>Slide Title Goes Here</a:t>
            </a:r>
            <a:endParaRPr lang="en-US" dirty="0"/>
          </a:p>
        </p:txBody>
      </p:sp>
      <p:sp>
        <p:nvSpPr>
          <p:cNvPr id="12"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6" name="Straight Connector 15"/>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9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sp>
        <p:nvSpPr>
          <p:cNvPr id="48" name="Rectangle 47"/>
          <p:cNvSpPr/>
          <p:nvPr/>
        </p:nvSpPr>
        <p:spPr>
          <a:xfrm>
            <a:off x="3668713" y="233366"/>
            <a:ext cx="3268136" cy="199548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49" name="Picture Placeholder 25"/>
          <p:cNvSpPr>
            <a:spLocks noGrp="1"/>
          </p:cNvSpPr>
          <p:nvPr>
            <p:ph type="pic" sz="quarter" idx="11" hasCustomPrompt="1"/>
          </p:nvPr>
        </p:nvSpPr>
        <p:spPr>
          <a:xfrm>
            <a:off x="3669028" y="233366"/>
            <a:ext cx="3267861" cy="1995489"/>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29" name="Rectangle 28"/>
          <p:cNvSpPr/>
          <p:nvPr/>
        </p:nvSpPr>
        <p:spPr>
          <a:xfrm>
            <a:off x="334963" y="233366"/>
            <a:ext cx="3287736" cy="199548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26" name="Picture Placeholder 25"/>
          <p:cNvSpPr>
            <a:spLocks noGrp="1"/>
          </p:cNvSpPr>
          <p:nvPr>
            <p:ph type="pic" sz="quarter" idx="10" hasCustomPrompt="1"/>
          </p:nvPr>
        </p:nvSpPr>
        <p:spPr>
          <a:xfrm>
            <a:off x="320862" y="233366"/>
            <a:ext cx="3302001" cy="1995489"/>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0" name="Rectangle 49"/>
          <p:cNvSpPr/>
          <p:nvPr/>
        </p:nvSpPr>
        <p:spPr>
          <a:xfrm>
            <a:off x="6979833" y="233363"/>
            <a:ext cx="1838730" cy="9810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1" name="Picture Placeholder 25"/>
          <p:cNvSpPr>
            <a:spLocks noGrp="1"/>
          </p:cNvSpPr>
          <p:nvPr>
            <p:ph type="pic" sz="quarter" idx="12" hasCustomPrompt="1"/>
          </p:nvPr>
        </p:nvSpPr>
        <p:spPr>
          <a:xfrm>
            <a:off x="6979833" y="233363"/>
            <a:ext cx="1838730" cy="981076"/>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2" name="Rectangle 51"/>
          <p:cNvSpPr/>
          <p:nvPr/>
        </p:nvSpPr>
        <p:spPr>
          <a:xfrm>
            <a:off x="335013" y="2271758"/>
            <a:ext cx="2523161" cy="25942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3" name="Picture Placeholder 25"/>
          <p:cNvSpPr>
            <a:spLocks noGrp="1"/>
          </p:cNvSpPr>
          <p:nvPr>
            <p:ph type="pic" sz="quarter" idx="13" hasCustomPrompt="1"/>
          </p:nvPr>
        </p:nvSpPr>
        <p:spPr>
          <a:xfrm>
            <a:off x="320824" y="2271758"/>
            <a:ext cx="2537420" cy="2594201"/>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4" name="Rectangle 53"/>
          <p:cNvSpPr/>
          <p:nvPr/>
        </p:nvSpPr>
        <p:spPr>
          <a:xfrm>
            <a:off x="2911476" y="2271758"/>
            <a:ext cx="4025374" cy="25942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5" name="Picture Placeholder 25"/>
          <p:cNvSpPr>
            <a:spLocks noGrp="1"/>
          </p:cNvSpPr>
          <p:nvPr>
            <p:ph type="pic" sz="quarter" idx="14" hasCustomPrompt="1"/>
          </p:nvPr>
        </p:nvSpPr>
        <p:spPr>
          <a:xfrm>
            <a:off x="2908336" y="2271758"/>
            <a:ext cx="4028516" cy="2594201"/>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6" name="Rectangle 55"/>
          <p:cNvSpPr/>
          <p:nvPr/>
        </p:nvSpPr>
        <p:spPr>
          <a:xfrm>
            <a:off x="6979833" y="1262789"/>
            <a:ext cx="1838730" cy="258161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7" name="Picture Placeholder 25"/>
          <p:cNvSpPr>
            <a:spLocks noGrp="1"/>
          </p:cNvSpPr>
          <p:nvPr>
            <p:ph type="pic" sz="quarter" idx="15" hasCustomPrompt="1"/>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8" name="Rectangle 57"/>
          <p:cNvSpPr/>
          <p:nvPr/>
        </p:nvSpPr>
        <p:spPr>
          <a:xfrm>
            <a:off x="6979833" y="3887223"/>
            <a:ext cx="1838730" cy="97869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9" name="Picture Placeholder 25"/>
          <p:cNvSpPr>
            <a:spLocks noGrp="1"/>
          </p:cNvSpPr>
          <p:nvPr>
            <p:ph type="pic" sz="quarter" idx="16" hasCustomPrompt="1"/>
          </p:nvPr>
        </p:nvSpPr>
        <p:spPr>
          <a:xfrm>
            <a:off x="6979833" y="3887223"/>
            <a:ext cx="1838730" cy="978694"/>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20"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22"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9"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2609384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p:ph type="subTitle" idx="1" hasCustomPrompt="1"/>
          </p:nvPr>
        </p:nvSpPr>
        <p:spPr>
          <a:xfrm>
            <a:off x="252425" y="3621057"/>
            <a:ext cx="8112126" cy="288131"/>
          </a:xfrm>
          <a:prstGeom prst="rect">
            <a:avLst/>
          </a:prstGeom>
        </p:spPr>
        <p:txBody>
          <a:bodyPr lIns="91300" tIns="45650" rIns="91300" bIns="45650" anchor="b" anchorCtr="0">
            <a:noAutofit/>
          </a:bodyPr>
          <a:lstStyle>
            <a:lvl1pPr marL="0" indent="0" algn="l">
              <a:buNone/>
              <a:defRPr sz="1200" b="0" i="0">
                <a:solidFill>
                  <a:schemeClr val="bg1"/>
                </a:solidFill>
                <a:latin typeface="+mn-lt"/>
                <a:cs typeface="CiscoSans"/>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p:ph type="body" sz="quarter" idx="10" hasCustomPrompt="1"/>
          </p:nvPr>
        </p:nvSpPr>
        <p:spPr>
          <a:xfrm>
            <a:off x="251848" y="3873718"/>
            <a:ext cx="8112650" cy="288131"/>
          </a:xfrm>
          <a:prstGeom prst="rect">
            <a:avLst/>
          </a:prstGeom>
        </p:spPr>
        <p:txBody>
          <a:bodyPr lIns="91300" tIns="45650" rIns="91300" bIns="45650"/>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bg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smtClean="0"/>
              <a:t>Subhead goes here</a:t>
            </a:r>
            <a:endParaRPr lang="en-GB" dirty="0"/>
          </a:p>
        </p:txBody>
      </p:sp>
      <p:grpSp>
        <p:nvGrpSpPr>
          <p:cNvPr id="28" name="Group 67"/>
          <p:cNvGrpSpPr/>
          <p:nvPr userDrawn="1"/>
        </p:nvGrpSpPr>
        <p:grpSpPr>
          <a:xfrm>
            <a:off x="285208" y="307876"/>
            <a:ext cx="862739" cy="459830"/>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45" name="Freeform 4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6" name="Freeform 4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8" name="Freeform 4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9" name="Freeform 4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0" name="Freeform 4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1" name="Freeform 5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2" name="Freeform 5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3" name="Freeform 5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4" name="Freeform 5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5" name="Freeform 5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6" name="Freeform 5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7" name="Freeform 5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9287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sp>
        <p:nvSpPr>
          <p:cNvPr id="29" name="Rectangle 28"/>
          <p:cNvSpPr/>
          <p:nvPr/>
        </p:nvSpPr>
        <p:spPr>
          <a:xfrm>
            <a:off x="1891875" y="596646"/>
            <a:ext cx="5349240" cy="300380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4" tIns="34250" rIns="68484" bIns="34250" rtlCol="0" anchor="ctr"/>
          <a:lstStyle/>
          <a:p>
            <a:pPr algn="ctr" defTabSz="456510"/>
            <a:endParaRPr lang="en-US" dirty="0">
              <a:solidFill>
                <a:srgbClr val="FFFFFF"/>
              </a:solidFill>
              <a:latin typeface="CiscoSansTT ExtraLight"/>
            </a:endParaRPr>
          </a:p>
        </p:txBody>
      </p:sp>
      <p:sp>
        <p:nvSpPr>
          <p:cNvPr id="23" name="Rectangle 22"/>
          <p:cNvSpPr/>
          <p:nvPr userDrawn="1"/>
        </p:nvSpPr>
        <p:spPr>
          <a:xfrm>
            <a:off x="1891875" y="3595766"/>
            <a:ext cx="5347552" cy="74727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84" tIns="34250" rIns="68484" bIns="34250" rtlCol="0" anchor="ctr"/>
          <a:lstStyle/>
          <a:p>
            <a:pPr algn="ctr" defTabSz="456510"/>
            <a:endParaRPr lang="en-US" dirty="0">
              <a:solidFill>
                <a:srgbClr val="FFFFFF"/>
              </a:solidFill>
              <a:latin typeface="CiscoSansTT ExtraLight"/>
            </a:endParaRPr>
          </a:p>
        </p:txBody>
      </p:sp>
      <p:sp>
        <p:nvSpPr>
          <p:cNvPr id="26" name="Picture Placeholder 25"/>
          <p:cNvSpPr>
            <a:spLocks noGrp="1"/>
          </p:cNvSpPr>
          <p:nvPr>
            <p:ph type="pic" sz="quarter" idx="10"/>
          </p:nvPr>
        </p:nvSpPr>
        <p:spPr>
          <a:xfrm>
            <a:off x="1900240" y="596646"/>
            <a:ext cx="5329238" cy="3003804"/>
          </a:xfrm>
          <a:prstGeom prst="rect">
            <a:avLst/>
          </a:prstGeom>
          <a:solidFill>
            <a:schemeClr val="bg1">
              <a:alpha val="30000"/>
            </a:schemeClr>
          </a:solidFill>
          <a:ln>
            <a:solidFill>
              <a:schemeClr val="bg2"/>
            </a:solidFill>
          </a:ln>
          <a:effectLst/>
        </p:spPr>
        <p:txBody>
          <a:bodyPr lIns="91300" tIns="45650" rIns="91300" bIns="45650" anchor="ctr" anchorCtr="0"/>
          <a:lstStyle>
            <a:lvl1pPr algn="ctr">
              <a:buFontTx/>
              <a:buNone/>
              <a:defRPr>
                <a:solidFill>
                  <a:schemeClr val="tx1"/>
                </a:solidFill>
                <a:latin typeface="+mj-lt"/>
              </a:defRPr>
            </a:lvl1pPr>
          </a:lstStyle>
          <a:p>
            <a:r>
              <a:rPr lang="en-US" dirty="0" smtClean="0"/>
              <a:t>Click icon to add picture</a:t>
            </a:r>
            <a:endParaRPr lang="en-US" dirty="0"/>
          </a:p>
        </p:txBody>
      </p:sp>
      <p:sp>
        <p:nvSpPr>
          <p:cNvPr id="11" name="Title 10"/>
          <p:cNvSpPr>
            <a:spLocks noGrp="1"/>
          </p:cNvSpPr>
          <p:nvPr>
            <p:ph type="title"/>
          </p:nvPr>
        </p:nvSpPr>
        <p:spPr>
          <a:xfrm>
            <a:off x="2065873" y="3655079"/>
            <a:ext cx="5074070" cy="628650"/>
          </a:xfrm>
        </p:spPr>
        <p:txBody>
          <a:bodyPr anchor="ctr"/>
          <a:lstStyle>
            <a:lvl1pPr>
              <a:defRPr sz="2000">
                <a:solidFill>
                  <a:schemeClr val="tx1"/>
                </a:solidFill>
                <a:latin typeface="+mj-lt"/>
              </a:defRPr>
            </a:lvl1pPr>
          </a:lstStyle>
          <a:p>
            <a:r>
              <a:rPr lang="en-US" smtClean="0"/>
              <a:t>Click to edit Master title style</a:t>
            </a:r>
            <a:endParaRPr lang="en-US" dirty="0"/>
          </a:p>
        </p:txBody>
      </p:sp>
      <p:sp>
        <p:nvSpPr>
          <p:cNvPr id="10" name="Rectangle 7"/>
          <p:cNvSpPr>
            <a:spLocks noChangeArrowheads="1"/>
          </p:cNvSpPr>
          <p:nvPr userDrawn="1"/>
        </p:nvSpPr>
        <p:spPr bwMode="ltGray">
          <a:xfrm>
            <a:off x="8663139" y="4912347"/>
            <a:ext cx="218232" cy="154444"/>
          </a:xfrm>
          <a:prstGeom prst="rect">
            <a:avLst/>
          </a:prstGeom>
          <a:noFill/>
          <a:ln w="9525" algn="ctr">
            <a:noFill/>
            <a:miter lim="800000"/>
            <a:headEnd/>
            <a:tailEnd/>
          </a:ln>
          <a:effectLst/>
        </p:spPr>
        <p:txBody>
          <a:bodyPr wrap="none" lIns="61496" tIns="30755" rIns="61496" bIns="30755" anchor="b">
            <a:spAutoFit/>
          </a:bodyPr>
          <a:lstStyle/>
          <a:p>
            <a:pPr algn="r" defTabSz="609957"/>
            <a:fld id="{DFCF27A5-1A5B-48D3-A060-2758FFBB1ADD}" type="slidenum">
              <a:rPr lang="en-US" sz="600">
                <a:solidFill>
                  <a:srgbClr val="272848"/>
                </a:solidFill>
              </a:rPr>
              <a:pPr algn="r" defTabSz="609957"/>
              <a:t>‹#›</a:t>
            </a:fld>
            <a:endParaRPr lang="en-US" sz="600" dirty="0">
              <a:solidFill>
                <a:srgbClr val="272848"/>
              </a:solidFill>
            </a:endParaRPr>
          </a:p>
        </p:txBody>
      </p:sp>
      <p:sp>
        <p:nvSpPr>
          <p:cNvPr id="15"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6"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4"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249308995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sp>
        <p:nvSpPr>
          <p:cNvPr id="32" name="Rectangle 31"/>
          <p:cNvSpPr/>
          <p:nvPr/>
        </p:nvSpPr>
        <p:spPr>
          <a:xfrm>
            <a:off x="338329" y="233172"/>
            <a:ext cx="3273552" cy="184480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4" tIns="34250" rIns="68484" bIns="34250" rtlCol="0" anchor="ctr"/>
          <a:lstStyle/>
          <a:p>
            <a:pPr algn="ctr" defTabSz="456510"/>
            <a:endParaRPr lang="en-US" dirty="0">
              <a:solidFill>
                <a:srgbClr val="FFFFFF"/>
              </a:solidFill>
              <a:latin typeface="CiscoSansTT ExtraLight"/>
            </a:endParaRPr>
          </a:p>
        </p:txBody>
      </p:sp>
      <p:sp>
        <p:nvSpPr>
          <p:cNvPr id="26" name="Picture Placeholder 25"/>
          <p:cNvSpPr>
            <a:spLocks noGrp="1"/>
          </p:cNvSpPr>
          <p:nvPr>
            <p:ph type="pic" sz="quarter" idx="10"/>
          </p:nvPr>
        </p:nvSpPr>
        <p:spPr>
          <a:xfrm>
            <a:off x="338329" y="233172"/>
            <a:ext cx="3273552" cy="1844802"/>
          </a:xfrm>
          <a:prstGeom prst="rect">
            <a:avLst/>
          </a:prstGeom>
          <a:solidFill>
            <a:schemeClr val="bg1">
              <a:alpha val="30000"/>
            </a:schemeClr>
          </a:solidFill>
          <a:ln>
            <a:solidFill>
              <a:schemeClr val="bg2"/>
            </a:solidFill>
          </a:ln>
          <a:effectLst/>
        </p:spPr>
        <p:txBody>
          <a:bodyPr vert="horz" lIns="68484" tIns="34250" rIns="68484" bIns="34250" rtlCol="0" anchor="ctr" anchorCtr="0">
            <a:normAutofit/>
          </a:bodyPr>
          <a:lstStyle>
            <a:lvl1pPr marL="0" indent="0" algn="ctr" defTabSz="68486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r>
              <a:rPr lang="en-US" dirty="0" smtClean="0"/>
              <a:t>Click icon to add picture</a:t>
            </a:r>
            <a:endParaRPr lang="en-US" dirty="0"/>
          </a:p>
        </p:txBody>
      </p:sp>
      <p:sp>
        <p:nvSpPr>
          <p:cNvPr id="9" name="Title 8"/>
          <p:cNvSpPr>
            <a:spLocks noGrp="1"/>
          </p:cNvSpPr>
          <p:nvPr>
            <p:ph type="title" hasCustomPrompt="1"/>
          </p:nvPr>
        </p:nvSpPr>
        <p:spPr>
          <a:xfrm>
            <a:off x="238094" y="2571750"/>
            <a:ext cx="7009298" cy="1066446"/>
          </a:xfrm>
        </p:spPr>
        <p:txBody>
          <a:bodyPr anchor="t">
            <a:noAutofit/>
          </a:bodyPr>
          <a:lstStyle>
            <a:lvl1pPr marL="0" marR="0" indent="0" algn="l" defTabSz="684867" rtl="0" eaLnBrk="1" fontAlgn="auto" latinLnBrk="0" hangingPunct="1">
              <a:lnSpc>
                <a:spcPct val="80000"/>
              </a:lnSpc>
              <a:spcBef>
                <a:spcPct val="0"/>
              </a:spcBef>
              <a:spcAft>
                <a:spcPts val="0"/>
              </a:spcAft>
              <a:buClrTx/>
              <a:buSzTx/>
              <a:buFontTx/>
              <a:buNone/>
              <a:tabLst/>
              <a:defRPr sz="4500">
                <a:solidFill>
                  <a:schemeClr val="tx1"/>
                </a:solidFill>
                <a:latin typeface="+mj-lt"/>
              </a:defRPr>
            </a:lvl1pPr>
          </a:lstStyle>
          <a:p>
            <a:r>
              <a:rPr lang="en-US" dirty="0" smtClean="0"/>
              <a:t>Large photo </a:t>
            </a:r>
            <a:br>
              <a:rPr lang="en-US" dirty="0" smtClean="0"/>
            </a:br>
            <a:r>
              <a:rPr lang="en-US" dirty="0" smtClean="0"/>
              <a:t>caption here.</a:t>
            </a:r>
          </a:p>
        </p:txBody>
      </p:sp>
      <p:sp>
        <p:nvSpPr>
          <p:cNvPr id="8" name="Rectangle 4"/>
          <p:cNvSpPr>
            <a:spLocks noChangeArrowheads="1"/>
          </p:cNvSpPr>
          <p:nvPr userDrawn="1"/>
        </p:nvSpPr>
        <p:spPr bwMode="ltGray">
          <a:xfrm>
            <a:off x="292090" y="4916724"/>
            <a:ext cx="3420515" cy="154444"/>
          </a:xfrm>
          <a:prstGeom prst="rect">
            <a:avLst/>
          </a:prstGeom>
          <a:noFill/>
          <a:ln w="9525">
            <a:noFill/>
            <a:miter lim="800000"/>
            <a:headEnd/>
            <a:tailEnd/>
          </a:ln>
          <a:effectLst/>
        </p:spPr>
        <p:txBody>
          <a:bodyPr wrap="square" lIns="61496" tIns="30755" rIns="61496" bIns="30755" anchor="b" anchorCtr="0">
            <a:spAutoFit/>
          </a:bodyPr>
          <a:lstStyle/>
          <a:p>
            <a:pPr defTabSz="609957"/>
            <a:r>
              <a:rPr lang="en-US" sz="600" dirty="0">
                <a:solidFill>
                  <a:srgbClr val="272848"/>
                </a:solidFill>
                <a:latin typeface="CiscoSansTT ExtraLight"/>
              </a:rPr>
              <a:t>© 2013  Cisco and/or its affiliates. All rights reserved.</a:t>
            </a:r>
          </a:p>
        </p:txBody>
      </p:sp>
      <p:sp>
        <p:nvSpPr>
          <p:cNvPr id="10" name="Rectangle 7"/>
          <p:cNvSpPr>
            <a:spLocks noChangeArrowheads="1"/>
          </p:cNvSpPr>
          <p:nvPr userDrawn="1"/>
        </p:nvSpPr>
        <p:spPr bwMode="ltGray">
          <a:xfrm>
            <a:off x="8663139" y="4912347"/>
            <a:ext cx="218232" cy="154444"/>
          </a:xfrm>
          <a:prstGeom prst="rect">
            <a:avLst/>
          </a:prstGeom>
          <a:noFill/>
          <a:ln w="9525" algn="ctr">
            <a:noFill/>
            <a:miter lim="800000"/>
            <a:headEnd/>
            <a:tailEnd/>
          </a:ln>
          <a:effectLst/>
        </p:spPr>
        <p:txBody>
          <a:bodyPr wrap="none" lIns="61496" tIns="30755" rIns="61496" bIns="30755" anchor="b">
            <a:spAutoFit/>
          </a:bodyPr>
          <a:lstStyle/>
          <a:p>
            <a:pPr algn="r" defTabSz="609957"/>
            <a:fld id="{DFCF27A5-1A5B-48D3-A060-2758FFBB1ADD}" type="slidenum">
              <a:rPr lang="en-US" sz="600">
                <a:solidFill>
                  <a:srgbClr val="272848"/>
                </a:solidFill>
              </a:rPr>
              <a:pPr algn="r" defTabSz="609957"/>
              <a:t>‹#›</a:t>
            </a:fld>
            <a:endParaRPr lang="en-US" sz="600" dirty="0">
              <a:solidFill>
                <a:srgbClr val="272848"/>
              </a:solidFill>
            </a:endParaRPr>
          </a:p>
        </p:txBody>
      </p:sp>
      <p:sp>
        <p:nvSpPr>
          <p:cNvPr id="14"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5"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1"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217799656"/>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sp>
        <p:nvSpPr>
          <p:cNvPr id="40" name="Rectangle 39"/>
          <p:cNvSpPr/>
          <p:nvPr/>
        </p:nvSpPr>
        <p:spPr>
          <a:xfrm>
            <a:off x="4992624" y="644652"/>
            <a:ext cx="3630168" cy="3771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4" tIns="34250" rIns="68484" bIns="34250" rtlCol="0" anchor="ctr"/>
          <a:lstStyle/>
          <a:p>
            <a:pPr algn="ctr" defTabSz="456510"/>
            <a:endParaRPr lang="en-US" dirty="0">
              <a:solidFill>
                <a:srgbClr val="FFFFFF"/>
              </a:solidFill>
              <a:latin typeface="CiscoSansTT ExtraLight"/>
            </a:endParaRPr>
          </a:p>
        </p:txBody>
      </p:sp>
      <p:sp>
        <p:nvSpPr>
          <p:cNvPr id="26" name="Picture Placeholder 25"/>
          <p:cNvSpPr>
            <a:spLocks noGrp="1"/>
          </p:cNvSpPr>
          <p:nvPr>
            <p:ph type="pic" sz="quarter" idx="10"/>
          </p:nvPr>
        </p:nvSpPr>
        <p:spPr>
          <a:xfrm>
            <a:off x="4992624" y="644652"/>
            <a:ext cx="3630168" cy="3771900"/>
          </a:xfrm>
          <a:prstGeom prst="rect">
            <a:avLst/>
          </a:prstGeom>
          <a:solidFill>
            <a:schemeClr val="bg1">
              <a:alpha val="30000"/>
            </a:schemeClr>
          </a:solidFill>
          <a:ln>
            <a:solidFill>
              <a:schemeClr val="bg2"/>
            </a:solidFill>
          </a:ln>
          <a:effectLst/>
        </p:spPr>
        <p:txBody>
          <a:bodyPr lIns="91300" tIns="45650" rIns="91300" bIns="45650" anchor="ctr" anchorCtr="0"/>
          <a:lstStyle>
            <a:lvl1pPr algn="ctr">
              <a:buFontTx/>
              <a:buNone/>
              <a:defRPr>
                <a:solidFill>
                  <a:schemeClr val="tx1"/>
                </a:solidFill>
                <a:latin typeface="+mj-lt"/>
              </a:defRPr>
            </a:lvl1pPr>
          </a:lstStyle>
          <a:p>
            <a:r>
              <a:rPr lang="en-US" dirty="0" smtClean="0"/>
              <a:t>Click icon to add picture</a:t>
            </a:r>
            <a:endParaRPr lang="en-US" dirty="0"/>
          </a:p>
        </p:txBody>
      </p:sp>
      <p:sp>
        <p:nvSpPr>
          <p:cNvPr id="9" name="Title 8"/>
          <p:cNvSpPr>
            <a:spLocks noGrp="1"/>
          </p:cNvSpPr>
          <p:nvPr>
            <p:ph type="title"/>
          </p:nvPr>
        </p:nvSpPr>
        <p:spPr>
          <a:xfrm>
            <a:off x="254870" y="546774"/>
            <a:ext cx="4349918" cy="813985"/>
          </a:xfrm>
        </p:spPr>
        <p:txBody>
          <a:bodyPr anchor="t">
            <a:noAutofit/>
          </a:bodyPr>
          <a:lstStyle>
            <a:lvl1pPr>
              <a:lnSpc>
                <a:spcPct val="90000"/>
              </a:lnSpc>
              <a:defRPr sz="2500">
                <a:solidFill>
                  <a:schemeClr val="tx1"/>
                </a:solidFill>
                <a:latin typeface="+mj-lt"/>
              </a:defRPr>
            </a:lvl1pPr>
          </a:lstStyle>
          <a:p>
            <a:r>
              <a:rPr lang="en-US" smtClean="0"/>
              <a:t>Click to edit Master title style</a:t>
            </a:r>
            <a:endParaRPr lang="en-US" dirty="0"/>
          </a:p>
        </p:txBody>
      </p:sp>
      <p:sp>
        <p:nvSpPr>
          <p:cNvPr id="8" name="Rectangle 4"/>
          <p:cNvSpPr>
            <a:spLocks noChangeArrowheads="1"/>
          </p:cNvSpPr>
          <p:nvPr userDrawn="1"/>
        </p:nvSpPr>
        <p:spPr bwMode="ltGray">
          <a:xfrm>
            <a:off x="265714" y="4916724"/>
            <a:ext cx="3420515" cy="154444"/>
          </a:xfrm>
          <a:prstGeom prst="rect">
            <a:avLst/>
          </a:prstGeom>
          <a:noFill/>
          <a:ln w="9525">
            <a:noFill/>
            <a:miter lim="800000"/>
            <a:headEnd/>
            <a:tailEnd/>
          </a:ln>
          <a:effectLst/>
        </p:spPr>
        <p:txBody>
          <a:bodyPr wrap="square" lIns="61496" tIns="30755" rIns="61496" bIns="30755" anchor="b" anchorCtr="0">
            <a:spAutoFit/>
          </a:bodyPr>
          <a:lstStyle/>
          <a:p>
            <a:pPr defTabSz="609957"/>
            <a:r>
              <a:rPr lang="en-US" sz="600" dirty="0">
                <a:solidFill>
                  <a:srgbClr val="272848"/>
                </a:solidFill>
              </a:rPr>
              <a:t>© 2013  Cisco and/or its affiliates. All rights reserved.</a:t>
            </a:r>
          </a:p>
        </p:txBody>
      </p:sp>
      <p:sp>
        <p:nvSpPr>
          <p:cNvPr id="10" name="Rectangle 7"/>
          <p:cNvSpPr>
            <a:spLocks noChangeArrowheads="1"/>
          </p:cNvSpPr>
          <p:nvPr userDrawn="1"/>
        </p:nvSpPr>
        <p:spPr bwMode="ltGray">
          <a:xfrm>
            <a:off x="8663139" y="4912347"/>
            <a:ext cx="218232" cy="154444"/>
          </a:xfrm>
          <a:prstGeom prst="rect">
            <a:avLst/>
          </a:prstGeom>
          <a:noFill/>
          <a:ln w="9525" algn="ctr">
            <a:noFill/>
            <a:miter lim="800000"/>
            <a:headEnd/>
            <a:tailEnd/>
          </a:ln>
          <a:effectLst/>
        </p:spPr>
        <p:txBody>
          <a:bodyPr wrap="none" lIns="61496" tIns="30755" rIns="61496" bIns="30755" anchor="b">
            <a:spAutoFit/>
          </a:bodyPr>
          <a:lstStyle/>
          <a:p>
            <a:pPr algn="r" defTabSz="609957"/>
            <a:fld id="{DFCF27A5-1A5B-48D3-A060-2758FFBB1ADD}" type="slidenum">
              <a:rPr lang="en-US" sz="600">
                <a:solidFill>
                  <a:srgbClr val="272848"/>
                </a:solidFill>
              </a:rPr>
              <a:pPr algn="r" defTabSz="609957"/>
              <a:t>‹#›</a:t>
            </a:fld>
            <a:endParaRPr lang="en-US" sz="600" dirty="0">
              <a:solidFill>
                <a:srgbClr val="272848"/>
              </a:solidFill>
            </a:endParaRPr>
          </a:p>
        </p:txBody>
      </p:sp>
      <p:sp>
        <p:nvSpPr>
          <p:cNvPr id="11"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2"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4"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310568831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348" y="0"/>
            <a:ext cx="9144000" cy="5143500"/>
          </a:xfrm>
          <a:prstGeom prst="rect">
            <a:avLst/>
          </a:prstGeom>
        </p:spPr>
        <p:txBody>
          <a:bodyPr vert="horz" lIns="91300" tIns="45650" rIns="91300" bIns="45650"/>
          <a:lstStyle>
            <a:lvl1pPr marL="0" indent="0" algn="ctr">
              <a:buNone/>
              <a:defRPr sz="1500" baseline="0">
                <a:latin typeface="+mn-lt"/>
                <a:cs typeface="CiscoSans ExtraLight"/>
              </a:defRPr>
            </a:lvl1pPr>
          </a:lstStyle>
          <a:p>
            <a:r>
              <a:rPr lang="en-US" dirty="0" smtClean="0"/>
              <a:t>Click icon to add picture</a:t>
            </a:r>
            <a:endParaRPr lang="en-US" dirty="0"/>
          </a:p>
        </p:txBody>
      </p:sp>
    </p:spTree>
    <p:extLst>
      <p:ext uri="{BB962C8B-B14F-4D97-AF65-F5344CB8AC3E}">
        <p14:creationId xmlns:p14="http://schemas.microsoft.com/office/powerpoint/2010/main" val="1848170757"/>
      </p:ext>
    </p:extLst>
  </p:cSld>
  <p:clrMapOvr>
    <a:masterClrMapping/>
  </p:clrMapOvr>
  <p:transition spd="slow">
    <p:wip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46" y="240634"/>
            <a:ext cx="8447031" cy="4408370"/>
          </a:xfrm>
          <a:prstGeom prst="rect">
            <a:avLst/>
          </a:prstGeom>
        </p:spPr>
        <p:txBody>
          <a:bodyPr vert="horz" lIns="91300" tIns="45650" rIns="91300" bIns="45650"/>
          <a:lstStyle>
            <a:lvl1pPr marL="0" indent="0" algn="ctr">
              <a:buNone/>
              <a:defRPr sz="1500" baseline="0">
                <a:latin typeface="+mn-lt"/>
                <a:cs typeface="CiscoSans ExtraLight"/>
              </a:defRPr>
            </a:lvl1pPr>
          </a:lstStyle>
          <a:p>
            <a:r>
              <a:rPr lang="en-US" dirty="0" smtClean="0"/>
              <a:t>Click icon to add picture</a:t>
            </a:r>
            <a:endParaRPr lang="en-US" dirty="0"/>
          </a:p>
        </p:txBody>
      </p:sp>
    </p:spTree>
    <p:extLst>
      <p:ext uri="{BB962C8B-B14F-4D97-AF65-F5344CB8AC3E}">
        <p14:creationId xmlns:p14="http://schemas.microsoft.com/office/powerpoint/2010/main" val="179028195"/>
      </p:ext>
    </p:extLst>
  </p:cSld>
  <p:clrMapOvr>
    <a:masterClrMapping/>
  </p:clrMapOvr>
  <p:transition spd="slow">
    <p:wip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44"/>
            <a:ext cx="9144001" cy="4983479"/>
          </a:xfrm>
          <a:prstGeom prst="rect">
            <a:avLst/>
          </a:prstGeom>
        </p:spPr>
        <p:txBody>
          <a:bodyPr vert="horz" lIns="91300" tIns="45650" rIns="91300" bIns="45650"/>
          <a:lstStyle>
            <a:lvl1pPr marL="0" indent="0" algn="ctr">
              <a:buNone/>
              <a:defRPr sz="1500" baseline="0">
                <a:solidFill>
                  <a:schemeClr val="bg1"/>
                </a:solidFill>
                <a:latin typeface="+mn-lt"/>
                <a:cs typeface="CiscoSans ExtraLight"/>
              </a:defRPr>
            </a:lvl1pPr>
          </a:lstStyle>
          <a:p>
            <a:r>
              <a:rPr lang="en-US" dirty="0" smtClean="0"/>
              <a:t>Click icon to add picture</a:t>
            </a:r>
            <a:endParaRPr lang="en-US" dirty="0"/>
          </a:p>
        </p:txBody>
      </p:sp>
      <p:cxnSp>
        <p:nvCxnSpPr>
          <p:cNvPr id="7" name="Straight Connector 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064293"/>
      </p:ext>
    </p:extLst>
  </p:cSld>
  <p:clrMapOvr>
    <a:masterClrMapping/>
  </p:clrMapOvr>
  <p:transition spd="slow">
    <p:wip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2916766" y="582930"/>
            <a:ext cx="5899416" cy="3319272"/>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481" tIns="34247" rIns="68481" bIns="34247" rtlCol="0" anchor="ctr">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r>
              <a:rPr lang="en-US" dirty="0" smtClean="0"/>
              <a:t>Click icon to add media</a:t>
            </a:r>
            <a:endParaRPr lang="en-US" dirty="0"/>
          </a:p>
        </p:txBody>
      </p:sp>
      <p:sp>
        <p:nvSpPr>
          <p:cNvPr id="37"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38"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39"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3184018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4391620" y="584002"/>
            <a:ext cx="4424562" cy="3319272"/>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481" tIns="34247" rIns="68481" bIns="34247" rtlCol="0" anchor="ctr">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r>
              <a:rPr lang="en-US" dirty="0" smtClean="0"/>
              <a:t>Click icon to add media</a:t>
            </a:r>
            <a:endParaRPr lang="en-US" dirty="0"/>
          </a:p>
        </p:txBody>
      </p:sp>
      <p:sp>
        <p:nvSpPr>
          <p:cNvPr id="19"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22"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6"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3837131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7"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8"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9" name="Straight Connector 8"/>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949163"/>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Blank_gradient only">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7"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9"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8" name="Straight Connector 7"/>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037347"/>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p:ph type="subTitle" idx="1" hasCustomPrompt="1"/>
          </p:nvPr>
        </p:nvSpPr>
        <p:spPr>
          <a:xfrm>
            <a:off x="252425" y="3621057"/>
            <a:ext cx="8112126" cy="288131"/>
          </a:xfrm>
          <a:prstGeom prst="rect">
            <a:avLst/>
          </a:prstGeom>
        </p:spPr>
        <p:txBody>
          <a:bodyPr lIns="91300" tIns="45650" rIns="91300" bIns="45650" anchor="b" anchorCtr="0">
            <a:noAutofit/>
          </a:bodyPr>
          <a:lstStyle>
            <a:lvl1pPr marL="0" indent="0" algn="l">
              <a:buNone/>
              <a:defRPr sz="1200" b="0" i="0">
                <a:solidFill>
                  <a:schemeClr val="bg1"/>
                </a:solidFill>
                <a:latin typeface="+mn-lt"/>
                <a:cs typeface="CiscoSans"/>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p:ph type="body" sz="quarter" idx="10" hasCustomPrompt="1"/>
          </p:nvPr>
        </p:nvSpPr>
        <p:spPr>
          <a:xfrm>
            <a:off x="251848" y="3873718"/>
            <a:ext cx="8112650" cy="288131"/>
          </a:xfrm>
          <a:prstGeom prst="rect">
            <a:avLst/>
          </a:prstGeom>
        </p:spPr>
        <p:txBody>
          <a:bodyPr lIns="91300" tIns="45650" rIns="91300" bIns="45650"/>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bg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smtClean="0"/>
              <a:t>Subhead goes here</a:t>
            </a:r>
            <a:endParaRPr lang="en-GB" dirty="0"/>
          </a:p>
        </p:txBody>
      </p:sp>
      <p:grpSp>
        <p:nvGrpSpPr>
          <p:cNvPr id="28" name="Group 67"/>
          <p:cNvGrpSpPr/>
          <p:nvPr userDrawn="1"/>
        </p:nvGrpSpPr>
        <p:grpSpPr>
          <a:xfrm>
            <a:off x="285208" y="307876"/>
            <a:ext cx="862739" cy="459830"/>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45" name="Freeform 4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6" name="Freeform 4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8" name="Freeform 4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9" name="Freeform 4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0" name="Freeform 4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1" name="Freeform 5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2" name="Freeform 5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3" name="Freeform 5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4" name="Freeform 5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5" name="Freeform 5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6" name="Freeform 5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7" name="Freeform 5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4474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Blank_gradient only">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7"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9"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8" name="Straight Connector 7"/>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406749"/>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Blank_gradient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78955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 Slide_green">
    <p:spTree>
      <p:nvGrpSpPr>
        <p:cNvPr id="1" name=""/>
        <p:cNvGrpSpPr/>
        <p:nvPr/>
      </p:nvGrpSpPr>
      <p:grpSpPr>
        <a:xfrm>
          <a:off x="0" y="0"/>
          <a:ext cx="0" cy="0"/>
          <a:chOff x="0" y="0"/>
          <a:chExt cx="0" cy="0"/>
        </a:xfrm>
      </p:grpSpPr>
      <p:grpSp>
        <p:nvGrpSpPr>
          <p:cNvPr id="50" name="Group 5"/>
          <p:cNvGrpSpPr>
            <a:grpSpLocks/>
          </p:cNvGrpSpPr>
          <p:nvPr userDrawn="1"/>
        </p:nvGrpSpPr>
        <p:grpSpPr bwMode="auto">
          <a:xfrm>
            <a:off x="3947936" y="4088848"/>
            <a:ext cx="1240920" cy="659747"/>
            <a:chOff x="384" y="331"/>
            <a:chExt cx="912" cy="485"/>
          </a:xfrm>
        </p:grpSpPr>
        <p:sp>
          <p:nvSpPr>
            <p:cNvPr id="51"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2"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3"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4"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5"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6"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7"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8"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9"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0"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1"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2"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3"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4"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5"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grpSp>
    </p:spTree>
    <p:extLst>
      <p:ext uri="{BB962C8B-B14F-4D97-AF65-F5344CB8AC3E}">
        <p14:creationId xmlns:p14="http://schemas.microsoft.com/office/powerpoint/2010/main" val="2954357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green thank you">
    <p:spTree>
      <p:nvGrpSpPr>
        <p:cNvPr id="1" name=""/>
        <p:cNvGrpSpPr/>
        <p:nvPr/>
      </p:nvGrpSpPr>
      <p:grpSpPr>
        <a:xfrm>
          <a:off x="0" y="0"/>
          <a:ext cx="0" cy="0"/>
          <a:chOff x="0" y="0"/>
          <a:chExt cx="0" cy="0"/>
        </a:xfrm>
      </p:grpSpPr>
      <p:sp>
        <p:nvSpPr>
          <p:cNvPr id="64" name="TextBox 63"/>
          <p:cNvSpPr txBox="1"/>
          <p:nvPr userDrawn="1"/>
        </p:nvSpPr>
        <p:spPr>
          <a:xfrm>
            <a:off x="626134" y="2300055"/>
            <a:ext cx="2468362" cy="646189"/>
          </a:xfrm>
          <a:prstGeom prst="rect">
            <a:avLst/>
          </a:prstGeom>
          <a:noFill/>
        </p:spPr>
        <p:txBody>
          <a:bodyPr wrap="none" lIns="91300" tIns="45650" rIns="91300" bIns="45650" rtlCol="0">
            <a:spAutoFit/>
          </a:bodyPr>
          <a:lstStyle/>
          <a:p>
            <a:pPr defTabSz="456510"/>
            <a:r>
              <a:rPr lang="en-US" sz="3600" dirty="0">
                <a:solidFill>
                  <a:srgbClr val="FFFFFF"/>
                </a:solidFill>
                <a:latin typeface="CiscoSansTT ExtraLight"/>
              </a:rPr>
              <a:t>Thank you.</a:t>
            </a:r>
          </a:p>
        </p:txBody>
      </p:sp>
      <p:sp>
        <p:nvSpPr>
          <p:cNvPr id="65" name="Rectangle 64"/>
          <p:cNvSpPr>
            <a:spLocks noChangeArrowheads="1"/>
          </p:cNvSpPr>
          <p:nvPr userDrawn="1"/>
        </p:nvSpPr>
        <p:spPr bwMode="black">
          <a:xfrm>
            <a:off x="6286242" y="2851217"/>
            <a:ext cx="116616" cy="441827"/>
          </a:xfrm>
          <a:prstGeom prst="rect">
            <a:avLst/>
          </a:prstGeom>
          <a:solidFill>
            <a:schemeClr val="tx1"/>
          </a:solidFill>
          <a:ln w="9525">
            <a:noFill/>
            <a:miter lim="800000"/>
            <a:headEnd/>
            <a:tailEnd/>
          </a:ln>
        </p:spPr>
        <p:txBody>
          <a:bodyPr lIns="91300" tIns="45650" rIns="91300" bIns="45650"/>
          <a:lstStyle/>
          <a:p>
            <a:pPr defTabSz="456510"/>
            <a:endParaRPr lang="en-US" dirty="0">
              <a:solidFill>
                <a:srgbClr val="0096D6"/>
              </a:solidFill>
              <a:latin typeface="CiscoSansTT ExtraLight"/>
            </a:endParaRPr>
          </a:p>
        </p:txBody>
      </p:sp>
      <p:sp>
        <p:nvSpPr>
          <p:cNvPr id="66" name="Freeform 65"/>
          <p:cNvSpPr>
            <a:spLocks/>
          </p:cNvSpPr>
          <p:nvPr userDrawn="1"/>
        </p:nvSpPr>
        <p:spPr bwMode="black">
          <a:xfrm>
            <a:off x="6965595" y="2840189"/>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67" name="Freeform 66"/>
          <p:cNvSpPr>
            <a:spLocks/>
          </p:cNvSpPr>
          <p:nvPr userDrawn="1"/>
        </p:nvSpPr>
        <p:spPr bwMode="black">
          <a:xfrm>
            <a:off x="5798085" y="2840189"/>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68" name="Freeform 67"/>
          <p:cNvSpPr>
            <a:spLocks noEditPoints="1"/>
          </p:cNvSpPr>
          <p:nvPr userDrawn="1"/>
        </p:nvSpPr>
        <p:spPr bwMode="black">
          <a:xfrm>
            <a:off x="7425276" y="2840189"/>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69" name="Freeform 68"/>
          <p:cNvSpPr>
            <a:spLocks/>
          </p:cNvSpPr>
          <p:nvPr userDrawn="1"/>
        </p:nvSpPr>
        <p:spPr bwMode="black">
          <a:xfrm>
            <a:off x="6553389" y="2840189"/>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0" name="Freeform 69"/>
          <p:cNvSpPr>
            <a:spLocks/>
          </p:cNvSpPr>
          <p:nvPr userDrawn="1"/>
        </p:nvSpPr>
        <p:spPr bwMode="black">
          <a:xfrm>
            <a:off x="5566253" y="222501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1" name="Freeform 70"/>
          <p:cNvSpPr>
            <a:spLocks/>
          </p:cNvSpPr>
          <p:nvPr userDrawn="1"/>
        </p:nvSpPr>
        <p:spPr bwMode="black">
          <a:xfrm>
            <a:off x="5874065" y="2072793"/>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2" name="Freeform 71"/>
          <p:cNvSpPr>
            <a:spLocks/>
          </p:cNvSpPr>
          <p:nvPr userDrawn="1"/>
        </p:nvSpPr>
        <p:spPr bwMode="black">
          <a:xfrm>
            <a:off x="6176455" y="1863436"/>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3" name="Freeform 72"/>
          <p:cNvSpPr>
            <a:spLocks/>
          </p:cNvSpPr>
          <p:nvPr userDrawn="1"/>
        </p:nvSpPr>
        <p:spPr bwMode="black">
          <a:xfrm>
            <a:off x="6484264" y="207275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4" name="Freeform 73"/>
          <p:cNvSpPr>
            <a:spLocks/>
          </p:cNvSpPr>
          <p:nvPr userDrawn="1"/>
        </p:nvSpPr>
        <p:spPr bwMode="black">
          <a:xfrm>
            <a:off x="6785247" y="2225015"/>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5" name="Freeform 74"/>
          <p:cNvSpPr>
            <a:spLocks/>
          </p:cNvSpPr>
          <p:nvPr userDrawn="1"/>
        </p:nvSpPr>
        <p:spPr bwMode="black">
          <a:xfrm>
            <a:off x="7093078" y="2072753"/>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6" name="Freeform 75"/>
          <p:cNvSpPr>
            <a:spLocks/>
          </p:cNvSpPr>
          <p:nvPr userDrawn="1"/>
        </p:nvSpPr>
        <p:spPr bwMode="black">
          <a:xfrm>
            <a:off x="7400890" y="1863396"/>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7" name="Freeform 76"/>
          <p:cNvSpPr>
            <a:spLocks/>
          </p:cNvSpPr>
          <p:nvPr userDrawn="1"/>
        </p:nvSpPr>
        <p:spPr bwMode="black">
          <a:xfrm>
            <a:off x="7703275" y="2072753"/>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8" name="Freeform 77"/>
          <p:cNvSpPr>
            <a:spLocks/>
          </p:cNvSpPr>
          <p:nvPr userDrawn="1"/>
        </p:nvSpPr>
        <p:spPr bwMode="black">
          <a:xfrm>
            <a:off x="8011086" y="2225015"/>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Tree>
    <p:extLst>
      <p:ext uri="{BB962C8B-B14F-4D97-AF65-F5344CB8AC3E}">
        <p14:creationId xmlns:p14="http://schemas.microsoft.com/office/powerpoint/2010/main" val="4239984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700"/>
                                        <p:tgtEl>
                                          <p:spTgt spid="70"/>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700"/>
                                        <p:tgtEl>
                                          <p:spTgt spid="7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700"/>
                                        <p:tgtEl>
                                          <p:spTgt spid="72"/>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700"/>
                                        <p:tgtEl>
                                          <p:spTgt spid="73"/>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700"/>
                                        <p:tgtEl>
                                          <p:spTgt spid="74"/>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700"/>
                                        <p:tgtEl>
                                          <p:spTgt spid="7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700"/>
                                        <p:tgtEl>
                                          <p:spTgt spid="7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700"/>
                                        <p:tgtEl>
                                          <p:spTgt spid="77"/>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700"/>
                                        <p:tgtEl>
                                          <p:spTgt spid="78"/>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70"/>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72"/>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74"/>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76"/>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78"/>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71"/>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73"/>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75"/>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77"/>
                                        </p:tgtEl>
                                        <p:attrNameLst>
                                          <p:attrName>ppt_x</p:attrName>
                                          <p:attrName>ppt_y</p:attrName>
                                        </p:attrNameLst>
                                      </p:cBhvr>
                                      <p:rCtr x="0" y="-54"/>
                                    </p:animMotion>
                                  </p:childTnLst>
                                </p:cTn>
                              </p:par>
                            </p:childTnLst>
                          </p:cTn>
                        </p:par>
                        <p:par>
                          <p:cTn id="54" fill="hold">
                            <p:stCondLst>
                              <p:cond delay="12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700"/>
                                        <p:tgtEl>
                                          <p:spTgt spid="67"/>
                                        </p:tgtEl>
                                      </p:cBhvr>
                                    </p:animEffect>
                                  </p:childTnLst>
                                </p:cTn>
                              </p:par>
                              <p:par>
                                <p:cTn id="58" presetID="10" presetClass="entr" presetSubtype="0" fill="hold" nodeType="withEffect">
                                  <p:stCondLst>
                                    <p:cond delay="10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700"/>
                                        <p:tgtEl>
                                          <p:spTgt spid="65"/>
                                        </p:tgtEl>
                                      </p:cBhvr>
                                    </p:animEffect>
                                  </p:childTnLst>
                                </p:cTn>
                              </p:par>
                              <p:par>
                                <p:cTn id="61" presetID="10" presetClass="entr" presetSubtype="0" fill="hold" nodeType="withEffect">
                                  <p:stCondLst>
                                    <p:cond delay="20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700"/>
                                        <p:tgtEl>
                                          <p:spTgt spid="69"/>
                                        </p:tgtEl>
                                      </p:cBhvr>
                                    </p:animEffect>
                                  </p:childTnLst>
                                </p:cTn>
                              </p:par>
                              <p:par>
                                <p:cTn id="64" presetID="10" presetClass="entr" presetSubtype="0" fill="hold" nodeType="withEffect">
                                  <p:stCondLst>
                                    <p:cond delay="30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700"/>
                                        <p:tgtEl>
                                          <p:spTgt spid="66"/>
                                        </p:tgtEl>
                                      </p:cBhvr>
                                    </p:animEffect>
                                  </p:childTnLst>
                                </p:cTn>
                              </p:par>
                              <p:par>
                                <p:cTn id="67" presetID="10" presetClass="entr" presetSubtype="0" fill="hold" nodeType="withEffect">
                                  <p:stCondLst>
                                    <p:cond delay="40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7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red">
    <p:spTree>
      <p:nvGrpSpPr>
        <p:cNvPr id="1" name=""/>
        <p:cNvGrpSpPr/>
        <p:nvPr/>
      </p:nvGrpSpPr>
      <p:grpSpPr>
        <a:xfrm>
          <a:off x="0" y="0"/>
          <a:ext cx="0" cy="0"/>
          <a:chOff x="0" y="0"/>
          <a:chExt cx="0" cy="0"/>
        </a:xfrm>
      </p:grpSpPr>
      <p:grpSp>
        <p:nvGrpSpPr>
          <p:cNvPr id="18" name="Group 5"/>
          <p:cNvGrpSpPr>
            <a:grpSpLocks/>
          </p:cNvGrpSpPr>
          <p:nvPr userDrawn="1"/>
        </p:nvGrpSpPr>
        <p:grpSpPr bwMode="auto">
          <a:xfrm>
            <a:off x="3947936" y="4088848"/>
            <a:ext cx="1240920" cy="659747"/>
            <a:chOff x="384" y="331"/>
            <a:chExt cx="912" cy="485"/>
          </a:xfrm>
        </p:grpSpPr>
        <p:sp>
          <p:nvSpPr>
            <p:cNvPr id="19"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0"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1"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2"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3"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0"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1"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2"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3"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4"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5"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6"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7"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8"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9"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grpSp>
    </p:spTree>
    <p:extLst>
      <p:ext uri="{BB962C8B-B14F-4D97-AF65-F5344CB8AC3E}">
        <p14:creationId xmlns:p14="http://schemas.microsoft.com/office/powerpoint/2010/main" val="522184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_Thanks">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21440" y="940751"/>
            <a:ext cx="8694007" cy="2878673"/>
          </a:xfrm>
          <a:prstGeom prst="rect">
            <a:avLst/>
          </a:prstGeom>
        </p:spPr>
        <p:txBody>
          <a:bodyPr anchor="ctr" anchorCtr="0">
            <a:noAutofit/>
          </a:bodyPr>
          <a:lstStyle>
            <a:lvl1pPr algn="ctr">
              <a:lnSpc>
                <a:spcPct val="90000"/>
              </a:lnSpc>
              <a:defRPr sz="12000" b="0" i="1" spc="0" baseline="0">
                <a:solidFill>
                  <a:srgbClr val="FFFFFF"/>
                </a:solidFill>
                <a:latin typeface="+mj-lt"/>
                <a:cs typeface="CiscoSans Thin"/>
              </a:defRPr>
            </a:lvl1pPr>
          </a:lstStyle>
          <a:p>
            <a:r>
              <a:rPr lang="en-US" dirty="0" smtClean="0"/>
              <a:t>Thanks</a:t>
            </a:r>
            <a:endParaRPr lang="en-US" dirty="0"/>
          </a:p>
        </p:txBody>
      </p:sp>
      <p:grpSp>
        <p:nvGrpSpPr>
          <p:cNvPr id="20" name="Group 5"/>
          <p:cNvGrpSpPr>
            <a:grpSpLocks/>
          </p:cNvGrpSpPr>
          <p:nvPr userDrawn="1"/>
        </p:nvGrpSpPr>
        <p:grpSpPr bwMode="auto">
          <a:xfrm>
            <a:off x="3947936" y="4088848"/>
            <a:ext cx="1240920" cy="659747"/>
            <a:chOff x="384" y="331"/>
            <a:chExt cx="912" cy="485"/>
          </a:xfrm>
        </p:grpSpPr>
        <p:sp>
          <p:nvSpPr>
            <p:cNvPr id="21"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2"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3"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0"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1"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2"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3"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4"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5"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6"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7"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8"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9"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0"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1"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grpSp>
      <p:cxnSp>
        <p:nvCxnSpPr>
          <p:cNvPr id="24" name="Straight Connector 23"/>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21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red thank you">
    <p:spTree>
      <p:nvGrpSpPr>
        <p:cNvPr id="1" name=""/>
        <p:cNvGrpSpPr/>
        <p:nvPr/>
      </p:nvGrpSpPr>
      <p:grpSpPr>
        <a:xfrm>
          <a:off x="0" y="0"/>
          <a:ext cx="0" cy="0"/>
          <a:chOff x="0" y="0"/>
          <a:chExt cx="0" cy="0"/>
        </a:xfrm>
      </p:grpSpPr>
      <p:sp>
        <p:nvSpPr>
          <p:cNvPr id="20" name="TextBox 19"/>
          <p:cNvSpPr txBox="1"/>
          <p:nvPr userDrawn="1"/>
        </p:nvSpPr>
        <p:spPr>
          <a:xfrm>
            <a:off x="626134" y="2300055"/>
            <a:ext cx="2468362" cy="646189"/>
          </a:xfrm>
          <a:prstGeom prst="rect">
            <a:avLst/>
          </a:prstGeom>
          <a:noFill/>
        </p:spPr>
        <p:txBody>
          <a:bodyPr wrap="none" lIns="91300" tIns="45650" rIns="91300" bIns="45650" rtlCol="0">
            <a:spAutoFit/>
          </a:bodyPr>
          <a:lstStyle/>
          <a:p>
            <a:pPr defTabSz="456510"/>
            <a:r>
              <a:rPr lang="en-US" sz="3600" dirty="0">
                <a:solidFill>
                  <a:srgbClr val="FFFFFF"/>
                </a:solidFill>
                <a:latin typeface="CiscoSansTT ExtraLight"/>
              </a:rPr>
              <a:t>Thank you.</a:t>
            </a:r>
          </a:p>
        </p:txBody>
      </p:sp>
      <p:sp>
        <p:nvSpPr>
          <p:cNvPr id="21" name="Rectangle 20"/>
          <p:cNvSpPr>
            <a:spLocks noChangeArrowheads="1"/>
          </p:cNvSpPr>
          <p:nvPr userDrawn="1"/>
        </p:nvSpPr>
        <p:spPr bwMode="black">
          <a:xfrm>
            <a:off x="6286242" y="2851217"/>
            <a:ext cx="116616" cy="441827"/>
          </a:xfrm>
          <a:prstGeom prst="rect">
            <a:avLst/>
          </a:prstGeom>
          <a:solidFill>
            <a:schemeClr val="tx1"/>
          </a:solidFill>
          <a:ln w="9525">
            <a:noFill/>
            <a:miter lim="800000"/>
            <a:headEnd/>
            <a:tailEnd/>
          </a:ln>
        </p:spPr>
        <p:txBody>
          <a:bodyPr lIns="91300" tIns="45650" rIns="91300" bIns="45650"/>
          <a:lstStyle/>
          <a:p>
            <a:pPr defTabSz="456510"/>
            <a:endParaRPr lang="en-US" dirty="0">
              <a:solidFill>
                <a:srgbClr val="0096D6"/>
              </a:solidFill>
              <a:latin typeface="CiscoSansTT ExtraLight"/>
            </a:endParaRPr>
          </a:p>
        </p:txBody>
      </p:sp>
      <p:sp>
        <p:nvSpPr>
          <p:cNvPr id="22" name="Freeform 21"/>
          <p:cNvSpPr>
            <a:spLocks/>
          </p:cNvSpPr>
          <p:nvPr userDrawn="1"/>
        </p:nvSpPr>
        <p:spPr bwMode="black">
          <a:xfrm>
            <a:off x="6965595" y="2840189"/>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23" name="Freeform 22"/>
          <p:cNvSpPr>
            <a:spLocks/>
          </p:cNvSpPr>
          <p:nvPr userDrawn="1"/>
        </p:nvSpPr>
        <p:spPr bwMode="black">
          <a:xfrm>
            <a:off x="5798085" y="2840189"/>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0" name="Freeform 39"/>
          <p:cNvSpPr>
            <a:spLocks noEditPoints="1"/>
          </p:cNvSpPr>
          <p:nvPr userDrawn="1"/>
        </p:nvSpPr>
        <p:spPr bwMode="black">
          <a:xfrm>
            <a:off x="7425276" y="2840189"/>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1" name="Freeform 40"/>
          <p:cNvSpPr>
            <a:spLocks/>
          </p:cNvSpPr>
          <p:nvPr userDrawn="1"/>
        </p:nvSpPr>
        <p:spPr bwMode="black">
          <a:xfrm>
            <a:off x="6553389" y="2840189"/>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2" name="Freeform 41"/>
          <p:cNvSpPr>
            <a:spLocks/>
          </p:cNvSpPr>
          <p:nvPr userDrawn="1"/>
        </p:nvSpPr>
        <p:spPr bwMode="black">
          <a:xfrm>
            <a:off x="5566253" y="222501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3" name="Freeform 42"/>
          <p:cNvSpPr>
            <a:spLocks/>
          </p:cNvSpPr>
          <p:nvPr userDrawn="1"/>
        </p:nvSpPr>
        <p:spPr bwMode="black">
          <a:xfrm>
            <a:off x="5874065" y="2072793"/>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4" name="Freeform 43"/>
          <p:cNvSpPr>
            <a:spLocks/>
          </p:cNvSpPr>
          <p:nvPr userDrawn="1"/>
        </p:nvSpPr>
        <p:spPr bwMode="black">
          <a:xfrm>
            <a:off x="6176455" y="1863436"/>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5" name="Freeform 44"/>
          <p:cNvSpPr>
            <a:spLocks/>
          </p:cNvSpPr>
          <p:nvPr userDrawn="1"/>
        </p:nvSpPr>
        <p:spPr bwMode="black">
          <a:xfrm>
            <a:off x="6484264" y="207275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6" name="Freeform 45"/>
          <p:cNvSpPr>
            <a:spLocks/>
          </p:cNvSpPr>
          <p:nvPr userDrawn="1"/>
        </p:nvSpPr>
        <p:spPr bwMode="black">
          <a:xfrm>
            <a:off x="6785247" y="2225015"/>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7" name="Freeform 46"/>
          <p:cNvSpPr>
            <a:spLocks/>
          </p:cNvSpPr>
          <p:nvPr userDrawn="1"/>
        </p:nvSpPr>
        <p:spPr bwMode="black">
          <a:xfrm>
            <a:off x="7093078" y="2072753"/>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8" name="Freeform 47"/>
          <p:cNvSpPr>
            <a:spLocks/>
          </p:cNvSpPr>
          <p:nvPr userDrawn="1"/>
        </p:nvSpPr>
        <p:spPr bwMode="black">
          <a:xfrm>
            <a:off x="7400890" y="1863396"/>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9" name="Freeform 48"/>
          <p:cNvSpPr>
            <a:spLocks/>
          </p:cNvSpPr>
          <p:nvPr userDrawn="1"/>
        </p:nvSpPr>
        <p:spPr bwMode="black">
          <a:xfrm>
            <a:off x="7703275" y="2072753"/>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50" name="Freeform 49"/>
          <p:cNvSpPr>
            <a:spLocks/>
          </p:cNvSpPr>
          <p:nvPr userDrawn="1"/>
        </p:nvSpPr>
        <p:spPr bwMode="black">
          <a:xfrm>
            <a:off x="8011086" y="2225015"/>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Tree>
    <p:extLst>
      <p:ext uri="{BB962C8B-B14F-4D97-AF65-F5344CB8AC3E}">
        <p14:creationId xmlns:p14="http://schemas.microsoft.com/office/powerpoint/2010/main" val="840466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700"/>
                                        <p:tgtEl>
                                          <p:spTgt spid="42"/>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700"/>
                                        <p:tgtEl>
                                          <p:spTgt spid="4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700"/>
                                        <p:tgtEl>
                                          <p:spTgt spid="46"/>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700"/>
                                        <p:tgtEl>
                                          <p:spTgt spid="47"/>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00"/>
                                        <p:tgtEl>
                                          <p:spTgt spid="4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700"/>
                                        <p:tgtEl>
                                          <p:spTgt spid="49"/>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700"/>
                                        <p:tgtEl>
                                          <p:spTgt spid="50"/>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42"/>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44"/>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46"/>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48"/>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50"/>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43"/>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45"/>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47"/>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49"/>
                                        </p:tgtEl>
                                        <p:attrNameLst>
                                          <p:attrName>ppt_x</p:attrName>
                                          <p:attrName>ppt_y</p:attrName>
                                        </p:attrNameLst>
                                      </p:cBhvr>
                                      <p:rCtr x="0" y="-54"/>
                                    </p:animMotion>
                                  </p:childTnLst>
                                </p:cTn>
                              </p:par>
                            </p:childTnLst>
                          </p:cTn>
                        </p:par>
                        <p:par>
                          <p:cTn id="54" fill="hold">
                            <p:stCondLst>
                              <p:cond delay="12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700"/>
                                        <p:tgtEl>
                                          <p:spTgt spid="23"/>
                                        </p:tgtEl>
                                      </p:cBhvr>
                                    </p:animEffect>
                                  </p:childTnLst>
                                </p:cTn>
                              </p:par>
                              <p:par>
                                <p:cTn id="58" presetID="10" presetClass="entr" presetSubtype="0" fill="hold" nodeType="withEffect">
                                  <p:stCondLst>
                                    <p:cond delay="10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700"/>
                                        <p:tgtEl>
                                          <p:spTgt spid="21"/>
                                        </p:tgtEl>
                                      </p:cBhvr>
                                    </p:animEffect>
                                  </p:childTnLst>
                                </p:cTn>
                              </p:par>
                              <p:par>
                                <p:cTn id="61" presetID="10" presetClass="entr" presetSubtype="0" fill="hold"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700"/>
                                        <p:tgtEl>
                                          <p:spTgt spid="41"/>
                                        </p:tgtEl>
                                      </p:cBhvr>
                                    </p:animEffect>
                                  </p:childTnLst>
                                </p:cTn>
                              </p:par>
                              <p:par>
                                <p:cTn id="64" presetID="10" presetClass="entr" presetSubtype="0" fill="hold" nodeType="withEffect">
                                  <p:stCondLst>
                                    <p:cond delay="3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700"/>
                                        <p:tgtEl>
                                          <p:spTgt spid="22"/>
                                        </p:tgtEl>
                                      </p:cBhvr>
                                    </p:animEffect>
                                  </p:childTnLst>
                                </p:cTn>
                              </p:par>
                              <p:par>
                                <p:cTn id="67" presetID="10" presetClass="entr" presetSubtype="0" fill="hold" nodeType="withEffect">
                                  <p:stCondLst>
                                    <p:cond delay="4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7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421200" y="324000"/>
            <a:ext cx="949596" cy="585216"/>
          </a:xfrm>
          <a:prstGeom prst="rect">
            <a:avLst/>
          </a:prstGeom>
        </p:spPr>
      </p:pic>
      <p:sp>
        <p:nvSpPr>
          <p:cNvPr id="16" name="Subtitle 2"/>
          <p:cNvSpPr>
            <a:spLocks noGrp="1"/>
          </p:cNvSpPr>
          <p:nvPr>
            <p:ph type="subTitle" idx="1" hasCustomPrompt="1"/>
          </p:nvPr>
        </p:nvSpPr>
        <p:spPr>
          <a:xfrm>
            <a:off x="469496" y="3793201"/>
            <a:ext cx="8296421" cy="288131"/>
          </a:xfrm>
          <a:prstGeom prst="rect">
            <a:avLst/>
          </a:prstGeom>
        </p:spPr>
        <p:txBody>
          <a:bodyPr lIns="91412" tIns="45706" rIns="91412" bIns="45706" anchor="b" anchorCtr="0">
            <a:noAutofit/>
          </a:bodyPr>
          <a:lstStyle>
            <a:lvl1pPr marL="0" indent="0" algn="l">
              <a:buNone/>
              <a:defRPr sz="1400" b="0" i="0">
                <a:solidFill>
                  <a:srgbClr val="FFFFFE"/>
                </a:solidFill>
                <a:latin typeface="+mn-lt"/>
                <a:cs typeface="CiscoSans"/>
              </a:defRPr>
            </a:lvl1pPr>
            <a:lvl2pPr marL="342826" indent="0" algn="ctr">
              <a:buNone/>
              <a:defRPr>
                <a:solidFill>
                  <a:schemeClr val="tx1">
                    <a:tint val="75000"/>
                  </a:schemeClr>
                </a:solidFill>
              </a:defRPr>
            </a:lvl2pPr>
            <a:lvl3pPr marL="685663" indent="0" algn="ctr">
              <a:buNone/>
              <a:defRPr>
                <a:solidFill>
                  <a:schemeClr val="tx1">
                    <a:tint val="75000"/>
                  </a:schemeClr>
                </a:solidFill>
              </a:defRPr>
            </a:lvl3pPr>
            <a:lvl4pPr marL="1028493" indent="0" algn="ctr">
              <a:buNone/>
              <a:defRPr>
                <a:solidFill>
                  <a:schemeClr val="tx1">
                    <a:tint val="75000"/>
                  </a:schemeClr>
                </a:solidFill>
              </a:defRPr>
            </a:lvl4pPr>
            <a:lvl5pPr marL="1371327" indent="0" algn="ctr">
              <a:buNone/>
              <a:defRPr>
                <a:solidFill>
                  <a:schemeClr val="tx1">
                    <a:tint val="75000"/>
                  </a:schemeClr>
                </a:solidFill>
              </a:defRPr>
            </a:lvl5pPr>
            <a:lvl6pPr marL="1714153" indent="0" algn="ctr">
              <a:buNone/>
              <a:defRPr>
                <a:solidFill>
                  <a:schemeClr val="tx1">
                    <a:tint val="75000"/>
                  </a:schemeClr>
                </a:solidFill>
              </a:defRPr>
            </a:lvl6pPr>
            <a:lvl7pPr marL="2056989" indent="0" algn="ctr">
              <a:buNone/>
              <a:defRPr>
                <a:solidFill>
                  <a:schemeClr val="tx1">
                    <a:tint val="75000"/>
                  </a:schemeClr>
                </a:solidFill>
              </a:defRPr>
            </a:lvl7pPr>
            <a:lvl8pPr marL="2399820" indent="0" algn="ctr">
              <a:buNone/>
              <a:defRPr>
                <a:solidFill>
                  <a:schemeClr val="tx1">
                    <a:tint val="75000"/>
                  </a:schemeClr>
                </a:solidFill>
              </a:defRPr>
            </a:lvl8pPr>
            <a:lvl9pPr marL="2742654" indent="0" algn="ctr">
              <a:buNone/>
              <a:defRPr>
                <a:solidFill>
                  <a:schemeClr val="tx1">
                    <a:tint val="75000"/>
                  </a:schemeClr>
                </a:solidFill>
              </a:defRPr>
            </a:lvl9pPr>
          </a:lstStyle>
          <a:p>
            <a:r>
              <a:rPr lang="en-GB" dirty="0" smtClean="0"/>
              <a:t>Speaker Name</a:t>
            </a:r>
            <a:endParaRPr lang="en-US" dirty="0"/>
          </a:p>
        </p:txBody>
      </p:sp>
      <p:sp>
        <p:nvSpPr>
          <p:cNvPr id="17" name="Text Placeholder 38"/>
          <p:cNvSpPr>
            <a:spLocks noGrp="1"/>
          </p:cNvSpPr>
          <p:nvPr>
            <p:ph type="body" sz="quarter" idx="11" hasCustomPrompt="1"/>
          </p:nvPr>
        </p:nvSpPr>
        <p:spPr>
          <a:xfrm>
            <a:off x="469496" y="4033198"/>
            <a:ext cx="8296421" cy="288131"/>
          </a:xfrm>
          <a:prstGeom prst="rect">
            <a:avLst/>
          </a:prstGeom>
        </p:spPr>
        <p:txBody>
          <a:bodyPr lIns="91412" tIns="45706" rIns="91412" bIns="45706"/>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Speaker Title</a:t>
            </a:r>
          </a:p>
        </p:txBody>
      </p:sp>
      <p:sp>
        <p:nvSpPr>
          <p:cNvPr id="18" name="Text Placeholder 40"/>
          <p:cNvSpPr>
            <a:spLocks noGrp="1"/>
          </p:cNvSpPr>
          <p:nvPr>
            <p:ph type="body" sz="quarter" idx="12" hasCustomPrompt="1"/>
          </p:nvPr>
        </p:nvSpPr>
        <p:spPr>
          <a:xfrm>
            <a:off x="469496" y="4273198"/>
            <a:ext cx="8296421" cy="288131"/>
          </a:xfrm>
          <a:prstGeom prst="rect">
            <a:avLst/>
          </a:prstGeom>
        </p:spPr>
        <p:txBody>
          <a:bodyPr lIns="91412" tIns="45706" rIns="91412" bIns="45706"/>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Date</a:t>
            </a:r>
          </a:p>
        </p:txBody>
      </p:sp>
      <p:sp>
        <p:nvSpPr>
          <p:cNvPr id="19" name="Text Placeholder 2"/>
          <p:cNvSpPr>
            <a:spLocks noGrp="1"/>
          </p:cNvSpPr>
          <p:nvPr>
            <p:ph type="body" sz="quarter" idx="13" hasCustomPrompt="1"/>
          </p:nvPr>
        </p:nvSpPr>
        <p:spPr>
          <a:xfrm>
            <a:off x="463298" y="3211466"/>
            <a:ext cx="8302625" cy="299001"/>
          </a:xfrm>
          <a:prstGeom prst="rect">
            <a:avLst/>
          </a:prstGeom>
        </p:spPr>
        <p:txBody>
          <a:bodyPr lIns="91412" tIns="45706" rIns="91412" bIns="45706"/>
          <a:lstStyle>
            <a:lvl1pPr marL="0" indent="0">
              <a:buFont typeface="Arial" panose="020B0604020202020204" pitchFamily="34" charset="0"/>
              <a:buNone/>
              <a:defRPr sz="2200" baseline="0">
                <a:solidFill>
                  <a:srgbClr val="FFFFFE"/>
                </a:solidFill>
                <a:latin typeface="+mj-lt"/>
              </a:defRPr>
            </a:lvl1pPr>
            <a:lvl2pPr marL="304757" indent="0">
              <a:buNone/>
              <a:defRPr/>
            </a:lvl2pPr>
            <a:lvl3pPr marL="427365" indent="0">
              <a:buNone/>
              <a:defRPr/>
            </a:lvl3pPr>
            <a:lvl4pPr marL="516652" indent="0">
              <a:buNone/>
              <a:defRPr/>
            </a:lvl4pPr>
            <a:lvl5pPr marL="601171" indent="0">
              <a:buNone/>
              <a:defRPr/>
            </a:lvl5pPr>
          </a:lstStyle>
          <a:p>
            <a:pPr lvl="0"/>
            <a:r>
              <a:rPr lang="en-GB" dirty="0" smtClean="0"/>
              <a:t>Subtitle Goes Here</a:t>
            </a:r>
          </a:p>
        </p:txBody>
      </p:sp>
      <p:sp>
        <p:nvSpPr>
          <p:cNvPr id="20" name="Title 1"/>
          <p:cNvSpPr>
            <a:spLocks noGrp="1"/>
          </p:cNvSpPr>
          <p:nvPr>
            <p:ph type="ctrTitle" hasCustomPrompt="1"/>
          </p:nvPr>
        </p:nvSpPr>
        <p:spPr>
          <a:xfrm>
            <a:off x="425766" y="2639980"/>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smtClean="0"/>
              <a:t>Presentation Title Goes Here</a:t>
            </a:r>
            <a:endParaRPr lang="en-US" dirty="0"/>
          </a:p>
        </p:txBody>
      </p:sp>
    </p:spTree>
    <p:extLst>
      <p:ext uri="{BB962C8B-B14F-4D97-AF65-F5344CB8AC3E}">
        <p14:creationId xmlns:p14="http://schemas.microsoft.com/office/powerpoint/2010/main" val="2867245473"/>
      </p:ext>
    </p:extLst>
  </p:cSld>
  <p:clrMapOvr>
    <a:masterClrMapping/>
  </p:clrMapOvr>
  <p:transition spd="slow">
    <p:wip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Title_Photo">
    <p:spTree>
      <p:nvGrpSpPr>
        <p:cNvPr id="1" name=""/>
        <p:cNvGrpSpPr/>
        <p:nvPr/>
      </p:nvGrpSpPr>
      <p:grpSpPr>
        <a:xfrm>
          <a:off x="0" y="0"/>
          <a:ext cx="0" cy="0"/>
          <a:chOff x="0" y="0"/>
          <a:chExt cx="0" cy="0"/>
        </a:xfrm>
      </p:grpSpPr>
      <p:pic>
        <p:nvPicPr>
          <p:cNvPr id="9" name="Picture Placeholder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14" y="-2569"/>
            <a:ext cx="9150431" cy="5148643"/>
          </a:xfrm>
          <a:prstGeom prst="rect">
            <a:avLst/>
          </a:prstGeom>
        </p:spPr>
      </p:pic>
      <p:pic>
        <p:nvPicPr>
          <p:cNvPr id="15" name="Picture 8" descr="logo_black.ai"/>
          <p:cNvPicPr>
            <a:picLocks noChangeAspect="1"/>
          </p:cNvPicPr>
          <p:nvPr userDrawn="1"/>
        </p:nvPicPr>
        <p:blipFill>
          <a:blip r:embed="rId3">
            <a:alphaModFix amt="82000"/>
            <a:extLst>
              <a:ext uri="{28A0092B-C50C-407E-A947-70E740481C1C}">
                <a14:useLocalDpi xmlns:a14="http://schemas.microsoft.com/office/drawing/2010/main"/>
              </a:ext>
            </a:extLst>
          </a:blip>
          <a:srcRect/>
          <a:stretch>
            <a:fillRect/>
          </a:stretch>
        </p:blipFill>
        <p:spPr bwMode="auto">
          <a:xfrm>
            <a:off x="425460" y="320677"/>
            <a:ext cx="949325" cy="585788"/>
          </a:xfrm>
          <a:prstGeom prst="rect">
            <a:avLst/>
          </a:prstGeom>
          <a:noFill/>
          <a:ln>
            <a:noFill/>
          </a:ln>
          <a:extLst>
            <a:ext uri="{909E8E84-426E-40dd-AFC4-6F175D3DCCD1}">
              <a14:hiddenFill xmlns="" xmlns:a14="http://schemas.microsoft.com/office/drawing/2010/main">
                <a:solidFill>
                  <a:srgbClr val="FFFFFF">
                    <a:alpha val="81960"/>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Placeholder 2"/>
          <p:cNvSpPr>
            <a:spLocks noGrp="1"/>
          </p:cNvSpPr>
          <p:nvPr>
            <p:ph type="body" sz="quarter" idx="13" hasCustomPrompt="1"/>
          </p:nvPr>
        </p:nvSpPr>
        <p:spPr>
          <a:xfrm>
            <a:off x="463298" y="3211466"/>
            <a:ext cx="8302625" cy="299001"/>
          </a:xfrm>
          <a:prstGeom prst="rect">
            <a:avLst/>
          </a:prstGeom>
        </p:spPr>
        <p:txBody>
          <a:bodyPr lIns="91412" tIns="45706" rIns="91412" bIns="45706"/>
          <a:lstStyle>
            <a:lvl1pPr marL="0" indent="0">
              <a:buFont typeface="Arial" panose="020B0604020202020204" pitchFamily="34" charset="0"/>
              <a:buNone/>
              <a:defRPr sz="2200" baseline="0">
                <a:solidFill>
                  <a:srgbClr val="4D4D4D"/>
                </a:solidFill>
                <a:latin typeface="+mj-lt"/>
              </a:defRPr>
            </a:lvl1pPr>
            <a:lvl2pPr marL="304757" indent="0">
              <a:buNone/>
              <a:defRPr/>
            </a:lvl2pPr>
            <a:lvl3pPr marL="427365" indent="0">
              <a:buNone/>
              <a:defRPr/>
            </a:lvl3pPr>
            <a:lvl4pPr marL="516652" indent="0">
              <a:buNone/>
              <a:defRPr/>
            </a:lvl4pPr>
            <a:lvl5pPr marL="601171" indent="0">
              <a:buNone/>
              <a:defRPr/>
            </a:lvl5pPr>
          </a:lstStyle>
          <a:p>
            <a:pPr lvl="0"/>
            <a:r>
              <a:rPr lang="en-GB" dirty="0" smtClean="0"/>
              <a:t>Subtitle Goes Here</a:t>
            </a:r>
          </a:p>
        </p:txBody>
      </p:sp>
      <p:sp>
        <p:nvSpPr>
          <p:cNvPr id="10" name="Title 1"/>
          <p:cNvSpPr>
            <a:spLocks noGrp="1"/>
          </p:cNvSpPr>
          <p:nvPr>
            <p:ph type="ctrTitle" hasCustomPrompt="1"/>
          </p:nvPr>
        </p:nvSpPr>
        <p:spPr>
          <a:xfrm>
            <a:off x="425766" y="2639980"/>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smtClean="0"/>
              <a:t>Presentation Title Goes Here</a:t>
            </a:r>
            <a:endParaRPr lang="en-US" dirty="0"/>
          </a:p>
        </p:txBody>
      </p:sp>
      <p:sp>
        <p:nvSpPr>
          <p:cNvPr id="21" name="Subtitle 2"/>
          <p:cNvSpPr>
            <a:spLocks noGrp="1"/>
          </p:cNvSpPr>
          <p:nvPr>
            <p:ph type="subTitle" idx="1" hasCustomPrompt="1"/>
          </p:nvPr>
        </p:nvSpPr>
        <p:spPr>
          <a:xfrm>
            <a:off x="469496" y="3793201"/>
            <a:ext cx="8296421" cy="288131"/>
          </a:xfrm>
          <a:prstGeom prst="rect">
            <a:avLst/>
          </a:prstGeom>
        </p:spPr>
        <p:txBody>
          <a:bodyPr lIns="91412" tIns="45706" rIns="91412" bIns="45706" anchor="b" anchorCtr="0">
            <a:noAutofit/>
          </a:bodyPr>
          <a:lstStyle>
            <a:lvl1pPr marL="0" indent="0" algn="l">
              <a:buNone/>
              <a:defRPr sz="1400" b="0" i="0">
                <a:solidFill>
                  <a:srgbClr val="676767"/>
                </a:solidFill>
                <a:latin typeface="+mn-lt"/>
                <a:cs typeface="CiscoSans"/>
              </a:defRPr>
            </a:lvl1pPr>
            <a:lvl2pPr marL="342826" indent="0" algn="ctr">
              <a:buNone/>
              <a:defRPr>
                <a:solidFill>
                  <a:schemeClr val="tx1">
                    <a:tint val="75000"/>
                  </a:schemeClr>
                </a:solidFill>
              </a:defRPr>
            </a:lvl2pPr>
            <a:lvl3pPr marL="685663" indent="0" algn="ctr">
              <a:buNone/>
              <a:defRPr>
                <a:solidFill>
                  <a:schemeClr val="tx1">
                    <a:tint val="75000"/>
                  </a:schemeClr>
                </a:solidFill>
              </a:defRPr>
            </a:lvl3pPr>
            <a:lvl4pPr marL="1028493" indent="0" algn="ctr">
              <a:buNone/>
              <a:defRPr>
                <a:solidFill>
                  <a:schemeClr val="tx1">
                    <a:tint val="75000"/>
                  </a:schemeClr>
                </a:solidFill>
              </a:defRPr>
            </a:lvl4pPr>
            <a:lvl5pPr marL="1371327" indent="0" algn="ctr">
              <a:buNone/>
              <a:defRPr>
                <a:solidFill>
                  <a:schemeClr val="tx1">
                    <a:tint val="75000"/>
                  </a:schemeClr>
                </a:solidFill>
              </a:defRPr>
            </a:lvl5pPr>
            <a:lvl6pPr marL="1714153" indent="0" algn="ctr">
              <a:buNone/>
              <a:defRPr>
                <a:solidFill>
                  <a:schemeClr val="tx1">
                    <a:tint val="75000"/>
                  </a:schemeClr>
                </a:solidFill>
              </a:defRPr>
            </a:lvl6pPr>
            <a:lvl7pPr marL="2056989" indent="0" algn="ctr">
              <a:buNone/>
              <a:defRPr>
                <a:solidFill>
                  <a:schemeClr val="tx1">
                    <a:tint val="75000"/>
                  </a:schemeClr>
                </a:solidFill>
              </a:defRPr>
            </a:lvl7pPr>
            <a:lvl8pPr marL="2399820" indent="0" algn="ctr">
              <a:buNone/>
              <a:defRPr>
                <a:solidFill>
                  <a:schemeClr val="tx1">
                    <a:tint val="75000"/>
                  </a:schemeClr>
                </a:solidFill>
              </a:defRPr>
            </a:lvl8pPr>
            <a:lvl9pPr marL="2742654" indent="0" algn="ctr">
              <a:buNone/>
              <a:defRPr>
                <a:solidFill>
                  <a:schemeClr val="tx1">
                    <a:tint val="75000"/>
                  </a:schemeClr>
                </a:solidFill>
              </a:defRPr>
            </a:lvl9pPr>
          </a:lstStyle>
          <a:p>
            <a:r>
              <a:rPr lang="en-GB" dirty="0" smtClean="0"/>
              <a:t>Speaker Name</a:t>
            </a:r>
            <a:endParaRPr lang="en-US" dirty="0"/>
          </a:p>
        </p:txBody>
      </p:sp>
      <p:sp>
        <p:nvSpPr>
          <p:cNvPr id="22" name="Text Placeholder 38"/>
          <p:cNvSpPr>
            <a:spLocks noGrp="1"/>
          </p:cNvSpPr>
          <p:nvPr>
            <p:ph type="body" sz="quarter" idx="11" hasCustomPrompt="1"/>
          </p:nvPr>
        </p:nvSpPr>
        <p:spPr>
          <a:xfrm>
            <a:off x="469496" y="4033198"/>
            <a:ext cx="8296421" cy="288131"/>
          </a:xfrm>
          <a:prstGeom prst="rect">
            <a:avLst/>
          </a:prstGeom>
        </p:spPr>
        <p:txBody>
          <a:bodyPr lIns="91412" tIns="45706" rIns="91412" bIns="45706"/>
          <a:lstStyle>
            <a:lvl1pPr marL="0" indent="0" algn="l">
              <a:buFontTx/>
              <a:buNone/>
              <a:defRPr lang="en-US" sz="1400" b="0" i="0" kern="1200" dirty="0" smtClean="0">
                <a:solidFill>
                  <a:srgbClr val="676767"/>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Speaker Title</a:t>
            </a:r>
          </a:p>
        </p:txBody>
      </p:sp>
      <p:sp>
        <p:nvSpPr>
          <p:cNvPr id="23" name="Text Placeholder 40"/>
          <p:cNvSpPr>
            <a:spLocks noGrp="1"/>
          </p:cNvSpPr>
          <p:nvPr>
            <p:ph type="body" sz="quarter" idx="12" hasCustomPrompt="1"/>
          </p:nvPr>
        </p:nvSpPr>
        <p:spPr>
          <a:xfrm>
            <a:off x="469496" y="4273198"/>
            <a:ext cx="8296421" cy="288131"/>
          </a:xfrm>
          <a:prstGeom prst="rect">
            <a:avLst/>
          </a:prstGeom>
        </p:spPr>
        <p:txBody>
          <a:bodyPr lIns="91412" tIns="45706" rIns="91412" bIns="45706"/>
          <a:lstStyle>
            <a:lvl1pPr marL="0" indent="0" algn="l">
              <a:buFontTx/>
              <a:buNone/>
              <a:defRPr lang="en-US" sz="1400" b="0" i="0" kern="1200" dirty="0" smtClean="0">
                <a:solidFill>
                  <a:srgbClr val="676767"/>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Date</a:t>
            </a:r>
          </a:p>
        </p:txBody>
      </p:sp>
    </p:spTree>
    <p:extLst>
      <p:ext uri="{BB962C8B-B14F-4D97-AF65-F5344CB8AC3E}">
        <p14:creationId xmlns:p14="http://schemas.microsoft.com/office/powerpoint/2010/main" val="2698292646"/>
      </p:ext>
    </p:extLst>
  </p:cSld>
  <p:clrMapOvr>
    <a:masterClrMapping/>
  </p:clrMapOvr>
  <p:transition spd="slow">
    <p:wip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2"/>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68" tIns="34285" rIns="68568" bIns="34285" anchor="ctr"/>
          <a:lstStyle/>
          <a:p>
            <a:pPr defTabSz="457162" fontAlgn="base">
              <a:spcBef>
                <a:spcPct val="0"/>
              </a:spcBef>
              <a:spcAft>
                <a:spcPct val="0"/>
              </a:spcAft>
            </a:pPr>
            <a:endParaRPr lang="en-US" dirty="0">
              <a:solidFill>
                <a:srgbClr val="676767"/>
              </a:solidFill>
              <a:ea typeface="ＭＳ Ｐゴシック" charset="0"/>
            </a:endParaRPr>
          </a:p>
        </p:txBody>
      </p:sp>
      <p:sp>
        <p:nvSpPr>
          <p:cNvPr id="6" name="Rectangle 3"/>
          <p:cNvSpPr>
            <a:spLocks noChangeArrowheads="1"/>
          </p:cNvSpPr>
          <p:nvPr/>
        </p:nvSpPr>
        <p:spPr bwMode="hidden">
          <a:xfrm>
            <a:off x="0" y="2"/>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68" tIns="34285" rIns="68568" bIns="34285" anchor="ctr"/>
          <a:lstStyle/>
          <a:p>
            <a:pPr defTabSz="457162" fontAlgn="base">
              <a:spcBef>
                <a:spcPct val="0"/>
              </a:spcBef>
              <a:spcAft>
                <a:spcPct val="0"/>
              </a:spcAft>
            </a:pPr>
            <a:endParaRPr lang="en-US" dirty="0">
              <a:solidFill>
                <a:srgbClr val="676767"/>
              </a:solidFill>
              <a:ea typeface="ＭＳ Ｐゴシック" charset="0"/>
            </a:endParaRPr>
          </a:p>
        </p:txBody>
      </p:sp>
      <p:sp>
        <p:nvSpPr>
          <p:cNvPr id="3" name="Subtitle 2"/>
          <p:cNvSpPr>
            <a:spLocks noGrp="1"/>
          </p:cNvSpPr>
          <p:nvPr>
            <p:ph type="subTitle" idx="1" hasCustomPrompt="1"/>
          </p:nvPr>
        </p:nvSpPr>
        <p:spPr>
          <a:xfrm>
            <a:off x="499923" y="3209553"/>
            <a:ext cx="4684867" cy="288131"/>
          </a:xfrm>
          <a:prstGeom prst="rect">
            <a:avLst/>
          </a:prstGeom>
        </p:spPr>
        <p:txBody>
          <a:bodyPr vert="horz" lIns="68568" tIns="34285" rIns="68568" bIns="34285" rtlCol="0">
            <a:noAutofit/>
          </a:bodyPr>
          <a:lstStyle>
            <a:lvl1pPr marL="0" indent="0" algn="l" defTabSz="685691"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41" indent="0" algn="ctr">
              <a:buNone/>
              <a:defRPr>
                <a:solidFill>
                  <a:schemeClr val="tx1">
                    <a:tint val="75000"/>
                  </a:schemeClr>
                </a:solidFill>
              </a:defRPr>
            </a:lvl2pPr>
            <a:lvl3pPr marL="685691" indent="0" algn="ctr">
              <a:buNone/>
              <a:defRPr>
                <a:solidFill>
                  <a:schemeClr val="tx1">
                    <a:tint val="75000"/>
                  </a:schemeClr>
                </a:solidFill>
              </a:defRPr>
            </a:lvl3pPr>
            <a:lvl4pPr marL="1028536" indent="0" algn="ctr">
              <a:buNone/>
              <a:defRPr>
                <a:solidFill>
                  <a:schemeClr val="tx1">
                    <a:tint val="75000"/>
                  </a:schemeClr>
                </a:solidFill>
              </a:defRPr>
            </a:lvl4pPr>
            <a:lvl5pPr marL="1371384" indent="0" algn="ctr">
              <a:buNone/>
              <a:defRPr>
                <a:solidFill>
                  <a:schemeClr val="tx1">
                    <a:tint val="75000"/>
                  </a:schemeClr>
                </a:solidFill>
              </a:defRPr>
            </a:lvl5pPr>
            <a:lvl6pPr marL="1714225" indent="0" algn="ctr">
              <a:buNone/>
              <a:defRPr>
                <a:solidFill>
                  <a:schemeClr val="tx1">
                    <a:tint val="75000"/>
                  </a:schemeClr>
                </a:solidFill>
              </a:defRPr>
            </a:lvl6pPr>
            <a:lvl7pPr marL="2057075" indent="0" algn="ctr">
              <a:buNone/>
              <a:defRPr>
                <a:solidFill>
                  <a:schemeClr val="tx1">
                    <a:tint val="75000"/>
                  </a:schemeClr>
                </a:solidFill>
              </a:defRPr>
            </a:lvl7pPr>
            <a:lvl8pPr marL="2399920" indent="0" algn="ctr">
              <a:buNone/>
              <a:defRPr>
                <a:solidFill>
                  <a:schemeClr val="tx1">
                    <a:tint val="75000"/>
                  </a:schemeClr>
                </a:solidFill>
              </a:defRPr>
            </a:lvl8pPr>
            <a:lvl9pPr marL="2742768" indent="0" algn="ctr">
              <a:buNone/>
              <a:defRPr>
                <a:solidFill>
                  <a:schemeClr val="tx1">
                    <a:tint val="75000"/>
                  </a:schemeClr>
                </a:solidFill>
              </a:defRPr>
            </a:lvl9pPr>
          </a:lstStyle>
          <a:p>
            <a:pPr lvl="0"/>
            <a:r>
              <a:rPr lang="en-GB" dirty="0" smtClean="0"/>
              <a:t>Presenter Name and Title Go Here</a:t>
            </a:r>
            <a:endParaRPr lang="en-US" dirty="0"/>
          </a:p>
        </p:txBody>
      </p:sp>
      <p:sp>
        <p:nvSpPr>
          <p:cNvPr id="2" name="Title 1"/>
          <p:cNvSpPr>
            <a:spLocks noGrp="1"/>
          </p:cNvSpPr>
          <p:nvPr>
            <p:ph type="ctrTitle" hasCustomPrompt="1"/>
          </p:nvPr>
        </p:nvSpPr>
        <p:spPr>
          <a:xfrm>
            <a:off x="459535" y="2462031"/>
            <a:ext cx="4712557" cy="766763"/>
          </a:xfrm>
        </p:spPr>
        <p:txBody>
          <a:bodyPr lIns="61709" tIns="34285" rIns="61709" bIns="34285" rtlCol="0" anchor="b">
            <a:noAutofit/>
          </a:bodyPr>
          <a:lstStyle>
            <a:lvl1pPr marL="0" indent="0" algn="l" defTabSz="685691"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smtClean="0"/>
              <a:t>Demo Title</a:t>
            </a:r>
            <a:endParaRPr lang="en-US" dirty="0"/>
          </a:p>
        </p:txBody>
      </p:sp>
      <p:sp>
        <p:nvSpPr>
          <p:cNvPr id="31" name="Picture Placeholder 30"/>
          <p:cNvSpPr>
            <a:spLocks noGrp="1"/>
          </p:cNvSpPr>
          <p:nvPr>
            <p:ph type="pic" sz="quarter" idx="10"/>
          </p:nvPr>
        </p:nvSpPr>
        <p:spPr>
          <a:xfrm>
            <a:off x="5540391" y="1438276"/>
            <a:ext cx="2676525" cy="2166938"/>
          </a:xfrm>
          <a:prstGeom prst="rect">
            <a:avLst/>
          </a:prstGeom>
        </p:spPr>
        <p:txBody>
          <a:bodyPr lIns="91412" tIns="45706" rIns="91412" bIns="45706" anchor="ctr" anchorCtr="1"/>
          <a:lstStyle>
            <a:lvl1pPr marL="0" indent="0" algn="ctr">
              <a:buNone/>
              <a:defRPr>
                <a:solidFill>
                  <a:schemeClr val="accent3"/>
                </a:solidFill>
                <a:latin typeface="+mj-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220820761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76537" y="3209587"/>
            <a:ext cx="4684867" cy="288131"/>
          </a:xfrm>
          <a:prstGeom prst="rect">
            <a:avLst/>
          </a:prstGeom>
        </p:spPr>
        <p:txBody>
          <a:bodyPr vert="horz" lIns="68484" tIns="34250" rIns="68484" bIns="34250" rtlCol="0">
            <a:noAutofit/>
          </a:bodyPr>
          <a:lstStyle>
            <a:lvl1pPr marL="0" indent="0" algn="l" defTabSz="684867" rtl="0" eaLnBrk="1" latinLnBrk="0" hangingPunct="1">
              <a:lnSpc>
                <a:spcPct val="95000"/>
              </a:lnSpc>
              <a:spcBef>
                <a:spcPts val="1080"/>
              </a:spcBef>
              <a:buClr>
                <a:srgbClr val="92D050"/>
              </a:buClr>
              <a:buSzPct val="90000"/>
              <a:buFont typeface="Arial" pitchFamily="34" charset="0"/>
              <a:buNone/>
              <a:tabLst/>
              <a:defRPr lang="en-US" sz="1800" kern="1200" dirty="0">
                <a:solidFill>
                  <a:schemeClr val="tx2"/>
                </a:solidFill>
                <a:latin typeface="+mj-lt"/>
                <a:ea typeface="+mn-ea"/>
                <a:cs typeface="+mn-cs"/>
              </a:defRPr>
            </a:lvl1pPr>
            <a:lvl2pPr marL="342409" indent="0" algn="ctr">
              <a:buNone/>
              <a:defRPr>
                <a:solidFill>
                  <a:schemeClr val="tx1">
                    <a:tint val="75000"/>
                  </a:schemeClr>
                </a:solidFill>
              </a:defRPr>
            </a:lvl2pPr>
            <a:lvl3pPr marL="684867" indent="0" algn="ctr">
              <a:buNone/>
              <a:defRPr>
                <a:solidFill>
                  <a:schemeClr val="tx1">
                    <a:tint val="75000"/>
                  </a:schemeClr>
                </a:solidFill>
              </a:defRPr>
            </a:lvl3pPr>
            <a:lvl4pPr marL="1027294" indent="0" algn="ctr">
              <a:buNone/>
              <a:defRPr>
                <a:solidFill>
                  <a:schemeClr val="tx1">
                    <a:tint val="75000"/>
                  </a:schemeClr>
                </a:solidFill>
              </a:defRPr>
            </a:lvl4pPr>
            <a:lvl5pPr marL="1369733" indent="0" algn="ctr">
              <a:buNone/>
              <a:defRPr>
                <a:solidFill>
                  <a:schemeClr val="tx1">
                    <a:tint val="75000"/>
                  </a:schemeClr>
                </a:solidFill>
              </a:defRPr>
            </a:lvl5pPr>
            <a:lvl6pPr marL="1712151" indent="0" algn="ctr">
              <a:buNone/>
              <a:defRPr>
                <a:solidFill>
                  <a:schemeClr val="tx1">
                    <a:tint val="75000"/>
                  </a:schemeClr>
                </a:solidFill>
              </a:defRPr>
            </a:lvl6pPr>
            <a:lvl7pPr marL="2054594" indent="0" algn="ctr">
              <a:buNone/>
              <a:defRPr>
                <a:solidFill>
                  <a:schemeClr val="tx1">
                    <a:tint val="75000"/>
                  </a:schemeClr>
                </a:solidFill>
              </a:defRPr>
            </a:lvl7pPr>
            <a:lvl8pPr marL="2397020" indent="0" algn="ctr">
              <a:buNone/>
              <a:defRPr>
                <a:solidFill>
                  <a:schemeClr val="tx1">
                    <a:tint val="75000"/>
                  </a:schemeClr>
                </a:solidFill>
              </a:defRPr>
            </a:lvl8pPr>
            <a:lvl9pPr marL="2739454" indent="0" algn="ctr">
              <a:buNone/>
              <a:defRPr>
                <a:solidFill>
                  <a:schemeClr val="tx1">
                    <a:tint val="75000"/>
                  </a:schemeClr>
                </a:solidFill>
              </a:defRPr>
            </a:lvl9pPr>
          </a:lstStyle>
          <a:p>
            <a:pPr marL="0" lvl="0" indent="0" algn="l" defTabSz="684867" rtl="0" eaLnBrk="1" latinLnBrk="0" hangingPunct="1">
              <a:lnSpc>
                <a:spcPct val="95000"/>
              </a:lnSpc>
              <a:spcBef>
                <a:spcPts val="108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2"/>
            <a:ext cx="9144000" cy="133350"/>
          </a:xfrm>
          <a:prstGeom prst="rect">
            <a:avLst/>
          </a:prstGeom>
          <a:solidFill>
            <a:schemeClr val="bg2"/>
          </a:solidFill>
          <a:ln w="25400" algn="ctr">
            <a:noFill/>
            <a:miter lim="800000"/>
            <a:headEnd/>
            <a:tailEnd/>
          </a:ln>
          <a:effectLst/>
        </p:spPr>
        <p:txBody>
          <a:bodyPr wrap="none" lIns="68484" tIns="34250" rIns="68484" bIns="34250" anchor="ctr"/>
          <a:lstStyle/>
          <a:p>
            <a:pPr defTabSz="456510"/>
            <a:endParaRPr lang="en-US" dirty="0">
              <a:solidFill>
                <a:srgbClr val="000000"/>
              </a:solidFill>
              <a:latin typeface="CiscoSansTT ExtraLight"/>
            </a:endParaRPr>
          </a:p>
        </p:txBody>
      </p:sp>
      <p:sp>
        <p:nvSpPr>
          <p:cNvPr id="2" name="Title 1"/>
          <p:cNvSpPr>
            <a:spLocks noGrp="1"/>
          </p:cNvSpPr>
          <p:nvPr>
            <p:ph type="ctrTitle" hasCustomPrompt="1"/>
          </p:nvPr>
        </p:nvSpPr>
        <p:spPr>
          <a:xfrm>
            <a:off x="248843" y="2462031"/>
            <a:ext cx="4712557" cy="766763"/>
          </a:xfrm>
        </p:spPr>
        <p:txBody>
          <a:bodyPr vert="horz" lIns="61625" tIns="34250" rIns="61625" bIns="34250" rtlCol="0" anchor="b" anchorCtr="0">
            <a:noAutofit/>
          </a:bodyPr>
          <a:lstStyle>
            <a:lvl1pPr marL="0" indent="0" algn="l" defTabSz="684867" rtl="0" eaLnBrk="1" latinLnBrk="0" hangingPunct="1">
              <a:lnSpc>
                <a:spcPct val="80000"/>
              </a:lnSpc>
              <a:spcBef>
                <a:spcPct val="0"/>
              </a:spcBef>
              <a:buClr>
                <a:schemeClr val="tx1"/>
              </a:buClr>
              <a:buFont typeface="Ciscolight" pitchFamily="2" charset="0"/>
              <a:buNone/>
              <a:defRPr lang="en-US" sz="4500" b="0" kern="1200" spc="0" baseline="0" dirty="0">
                <a:gradFill>
                  <a:gsLst>
                    <a:gs pos="0">
                      <a:schemeClr val="accent1"/>
                    </a:gs>
                    <a:gs pos="77000">
                      <a:srgbClr val="01BBBB"/>
                    </a:gs>
                    <a:gs pos="100000">
                      <a:schemeClr val="accent6"/>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2"/>
            <a:ext cx="9144000" cy="133350"/>
          </a:xfrm>
          <a:prstGeom prst="rect">
            <a:avLst/>
          </a:prstGeom>
          <a:solidFill>
            <a:schemeClr val="bg2"/>
          </a:solidFill>
          <a:ln w="25400" algn="ctr">
            <a:noFill/>
            <a:miter lim="800000"/>
            <a:headEnd/>
            <a:tailEnd/>
          </a:ln>
          <a:effectLst/>
        </p:spPr>
        <p:txBody>
          <a:bodyPr wrap="none" lIns="68484" tIns="34250" rIns="68484" bIns="34250" anchor="ctr"/>
          <a:lstStyle/>
          <a:p>
            <a:pPr defTabSz="456510"/>
            <a:endParaRPr lang="en-US" dirty="0">
              <a:solidFill>
                <a:srgbClr val="000000"/>
              </a:solidFill>
              <a:latin typeface="CiscoSansTT ExtraLight"/>
            </a:endParaRPr>
          </a:p>
        </p:txBody>
      </p:sp>
      <p:sp>
        <p:nvSpPr>
          <p:cNvPr id="31" name="Picture Placeholder 30"/>
          <p:cNvSpPr>
            <a:spLocks noGrp="1"/>
          </p:cNvSpPr>
          <p:nvPr>
            <p:ph type="pic" sz="quarter" idx="10" hasCustomPrompt="1"/>
          </p:nvPr>
        </p:nvSpPr>
        <p:spPr>
          <a:xfrm>
            <a:off x="5540415" y="1438276"/>
            <a:ext cx="2676525" cy="2166938"/>
          </a:xfrm>
          <a:prstGeom prst="rect">
            <a:avLst/>
          </a:prstGeom>
        </p:spPr>
        <p:txBody>
          <a:bodyPr lIns="91300" tIns="45650" rIns="91300" bIns="45650" anchor="ctr" anchorCtr="1"/>
          <a:lstStyle>
            <a:lvl1pPr marL="0" indent="0" algn="ctr">
              <a:buNone/>
              <a:defRPr>
                <a:solidFill>
                  <a:schemeClr val="tx2"/>
                </a:solidFill>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13427546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2" grpId="0"/>
      <p:bldP spid="31"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smtClean="0"/>
              <a:t>Section Title Goes Here</a:t>
            </a:r>
            <a:endParaRPr lang="en-US" dirty="0"/>
          </a:p>
        </p:txBody>
      </p:sp>
      <p:sp>
        <p:nvSpPr>
          <p:cNvPr id="7" name="Rectangle 7"/>
          <p:cNvSpPr>
            <a:spLocks noChangeArrowheads="1"/>
          </p:cNvSpPr>
          <p:nvPr userDrawn="1"/>
        </p:nvSpPr>
        <p:spPr bwMode="ltGray">
          <a:xfrm>
            <a:off x="8515725" y="4742914"/>
            <a:ext cx="218401" cy="154512"/>
          </a:xfrm>
          <a:prstGeom prst="rect">
            <a:avLst/>
          </a:prstGeom>
          <a:noFill/>
          <a:ln w="9525" algn="ctr">
            <a:noFill/>
            <a:miter lim="800000"/>
            <a:headEnd/>
            <a:tailEnd/>
          </a:ln>
          <a:effectLst/>
        </p:spPr>
        <p:txBody>
          <a:bodyPr wrap="none" lIns="61580" tIns="30789" rIns="61580" bIns="30789" anchor="b">
            <a:spAutoFit/>
          </a:bodyPr>
          <a:lstStyle/>
          <a:p>
            <a:pPr algn="r" defTabSz="610693">
              <a:defRPr/>
            </a:pPr>
            <a:fld id="{4ABDCABE-3F10-B64C-92F1-862014417034}" type="slidenum">
              <a:rPr lang="en-US" sz="600">
                <a:solidFill>
                  <a:srgbClr val="FFFFFF">
                    <a:alpha val="60000"/>
                  </a:srgbClr>
                </a:solidFill>
                <a:ea typeface="ＭＳ Ｐゴシック" charset="0"/>
                <a:cs typeface="CiscoSans Thin"/>
              </a:rPr>
              <a:pPr algn="r" defTabSz="610693">
                <a:defRPr/>
              </a:pPr>
              <a:t>‹#›</a:t>
            </a:fld>
            <a:endParaRPr lang="en-US" sz="600" dirty="0">
              <a:solidFill>
                <a:srgbClr val="FFFFFF">
                  <a:alpha val="60000"/>
                </a:srgbClr>
              </a:solidFill>
              <a:ea typeface="ＭＳ Ｐゴシック" charset="0"/>
              <a:cs typeface="CiscoSans Thin"/>
            </a:endParaRPr>
          </a:p>
        </p:txBody>
      </p:sp>
      <p:sp>
        <p:nvSpPr>
          <p:cNvPr id="8" name="Rectangle 4"/>
          <p:cNvSpPr>
            <a:spLocks noChangeArrowheads="1"/>
          </p:cNvSpPr>
          <p:nvPr userDrawn="1"/>
        </p:nvSpPr>
        <p:spPr bwMode="ltGray">
          <a:xfrm>
            <a:off x="5867509" y="4741659"/>
            <a:ext cx="2658018" cy="154512"/>
          </a:xfrm>
          <a:prstGeom prst="rect">
            <a:avLst/>
          </a:prstGeom>
          <a:noFill/>
          <a:ln w="9525">
            <a:noFill/>
            <a:miter lim="800000"/>
            <a:headEnd/>
            <a:tailEnd/>
          </a:ln>
          <a:effectLst/>
        </p:spPr>
        <p:txBody>
          <a:bodyPr lIns="61580" tIns="30789" rIns="61580" bIns="30789" anchor="b">
            <a:spAutoFit/>
          </a:bodyPr>
          <a:lstStyle/>
          <a:p>
            <a:pPr defTabSz="610693">
              <a:defRPr/>
            </a:pPr>
            <a:r>
              <a:rPr lang="en-US" sz="600" dirty="0">
                <a:solidFill>
                  <a:srgbClr val="FFFFFF">
                    <a:alpha val="60000"/>
                  </a:srgbClr>
                </a:solidFill>
                <a:ea typeface="ＭＳ Ｐゴシック" charset="0"/>
                <a:cs typeface="CiscoSans Thin"/>
              </a:rPr>
              <a:t>© 2014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6"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14113719"/>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2"/>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65" tIns="34283" rIns="68565" bIns="34283" anchor="ctr"/>
          <a:lstStyle/>
          <a:p>
            <a:pPr defTabSz="457162" fontAlgn="base">
              <a:spcBef>
                <a:spcPct val="0"/>
              </a:spcBef>
              <a:spcAft>
                <a:spcPct val="0"/>
              </a:spcAft>
            </a:pPr>
            <a:endParaRPr lang="en-US" dirty="0">
              <a:solidFill>
                <a:srgbClr val="676767"/>
              </a:solidFill>
              <a:ea typeface="ＭＳ Ｐゴシック" charset="0"/>
            </a:endParaRPr>
          </a:p>
        </p:txBody>
      </p:sp>
      <p:sp>
        <p:nvSpPr>
          <p:cNvPr id="4" name="Rectangle 6"/>
          <p:cNvSpPr>
            <a:spLocks noChangeArrowheads="1"/>
          </p:cNvSpPr>
          <p:nvPr/>
        </p:nvSpPr>
        <p:spPr bwMode="hidden">
          <a:xfrm>
            <a:off x="0" y="2"/>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65" tIns="34283" rIns="68565" bIns="34283" anchor="ctr"/>
          <a:lstStyle/>
          <a:p>
            <a:pPr defTabSz="457162" fontAlgn="base">
              <a:spcBef>
                <a:spcPct val="0"/>
              </a:spcBef>
              <a:spcAft>
                <a:spcPct val="0"/>
              </a:spcAft>
            </a:pPr>
            <a:endParaRPr lang="en-US" dirty="0">
              <a:solidFill>
                <a:srgbClr val="676767"/>
              </a:solidFill>
              <a:ea typeface="ＭＳ Ｐゴシック" charset="0"/>
            </a:endParaRPr>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smtClean="0"/>
              <a:t>Section Title Goes Here</a:t>
            </a:r>
            <a:endParaRPr lang="en-US" dirty="0"/>
          </a:p>
        </p:txBody>
      </p:sp>
    </p:spTree>
    <p:extLst>
      <p:ext uri="{BB962C8B-B14F-4D97-AF65-F5344CB8AC3E}">
        <p14:creationId xmlns:p14="http://schemas.microsoft.com/office/powerpoint/2010/main" val="3500496701"/>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7" y="1347790"/>
            <a:ext cx="8280057" cy="3073946"/>
          </a:xfrm>
          <a:prstGeom prst="rect">
            <a:avLst/>
          </a:prstGeom>
        </p:spPr>
        <p:txBody>
          <a:bodyPr lIns="91412" tIns="45706" rIns="91412" bIns="45706">
            <a:noAutofit/>
          </a:bodyPr>
          <a:lstStyle>
            <a:lvl1pPr marL="285666" marR="0" indent="-285666" algn="ctr" defTabSz="457067"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smtClean="0"/>
              <a:t>Click to edit text</a:t>
            </a:r>
          </a:p>
        </p:txBody>
      </p:sp>
      <p:sp>
        <p:nvSpPr>
          <p:cNvPr id="4"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328107882"/>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12" tIns="45706" rIns="91412" bIns="45706">
            <a:noAutofit/>
          </a:bodyPr>
          <a:lstStyle>
            <a:lvl1pPr marL="280904" indent="-223774">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53" indent="-215837">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496" indent="-171401">
              <a:buClr>
                <a:schemeClr val="tx1"/>
              </a:buClr>
              <a:buSzPct val="80000"/>
              <a:buFont typeface="Arial"/>
              <a:buChar char="•"/>
              <a:defRPr sz="1600" b="0" i="0">
                <a:solidFill>
                  <a:srgbClr val="676767"/>
                </a:solidFill>
                <a:latin typeface="+mn-lt"/>
                <a:cs typeface="CiscoSans ExtraLight"/>
              </a:defRPr>
            </a:lvl3pPr>
            <a:lvl4pPr marL="910959" indent="-171401">
              <a:buClr>
                <a:schemeClr val="tx1"/>
              </a:buClr>
              <a:buSzPct val="80000"/>
              <a:buFont typeface="Arial"/>
              <a:buChar char="•"/>
              <a:defRPr sz="1400" b="0" i="0">
                <a:solidFill>
                  <a:srgbClr val="676767"/>
                </a:solidFill>
                <a:latin typeface="+mn-lt"/>
                <a:cs typeface="CiscoSans ExtraLight"/>
              </a:defRPr>
            </a:lvl4pPr>
            <a:lvl5pPr marL="1082360" indent="-168226">
              <a:buClr>
                <a:schemeClr val="tx1"/>
              </a:buClr>
              <a:buSzPct val="80000"/>
              <a:buFont typeface="Arial"/>
              <a:buChar char="•"/>
              <a:defRPr sz="12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553268640"/>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12" tIns="45706" rIns="91412" bIns="45706">
            <a:noAutofit/>
          </a:bodyPr>
          <a:lstStyle>
            <a:lvl1pPr marL="57131"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16"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095" indent="0">
              <a:buClr>
                <a:schemeClr val="tx1"/>
              </a:buClr>
              <a:buSzPct val="80000"/>
              <a:buFont typeface="Arial"/>
              <a:buNone/>
              <a:defRPr sz="1600" b="0" i="0">
                <a:solidFill>
                  <a:srgbClr val="676767"/>
                </a:solidFill>
                <a:latin typeface="+mn-lt"/>
                <a:cs typeface="CiscoSans ExtraLight"/>
              </a:defRPr>
            </a:lvl3pPr>
            <a:lvl4pPr marL="739558" indent="0">
              <a:buClr>
                <a:schemeClr val="tx1"/>
              </a:buClr>
              <a:buSzPct val="80000"/>
              <a:buFont typeface="Arial"/>
              <a:buNone/>
              <a:defRPr sz="1400" b="0" i="0">
                <a:solidFill>
                  <a:srgbClr val="676767"/>
                </a:solidFill>
                <a:latin typeface="+mn-lt"/>
                <a:cs typeface="CiscoSans ExtraLight"/>
              </a:defRPr>
            </a:lvl4pPr>
            <a:lvl5pPr marL="914134" indent="0">
              <a:buClr>
                <a:schemeClr val="tx1"/>
              </a:buClr>
              <a:buSzPct val="80000"/>
              <a:buFont typeface="Arial"/>
              <a:buNone/>
              <a:defRPr sz="12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917962568"/>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9" y="895601"/>
            <a:ext cx="8398739" cy="3168210"/>
          </a:xfrm>
          <a:prstGeom prst="rect">
            <a:avLst/>
          </a:prstGeom>
        </p:spPr>
        <p:txBody>
          <a:bodyPr lIns="91412" tIns="45706" rIns="91412" bIns="45706">
            <a:noAutofit/>
          </a:bodyPr>
          <a:lstStyle>
            <a:lvl1pPr marL="57131"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16"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095" indent="0">
              <a:buClr>
                <a:schemeClr val="tx1"/>
              </a:buClr>
              <a:buSzPct val="80000"/>
              <a:buFont typeface="Arial"/>
              <a:buNone/>
              <a:defRPr sz="1600" b="0" i="0">
                <a:solidFill>
                  <a:srgbClr val="676767"/>
                </a:solidFill>
                <a:latin typeface="+mn-lt"/>
                <a:cs typeface="CiscoSans ExtraLight"/>
              </a:defRPr>
            </a:lvl3pPr>
            <a:lvl4pPr marL="739558" indent="0">
              <a:buClr>
                <a:schemeClr val="tx1"/>
              </a:buClr>
              <a:buSzPct val="80000"/>
              <a:buFont typeface="Arial"/>
              <a:buNone/>
              <a:defRPr sz="1400" b="0" i="0">
                <a:solidFill>
                  <a:srgbClr val="676767"/>
                </a:solidFill>
                <a:latin typeface="+mn-lt"/>
                <a:cs typeface="CiscoSans ExtraLight"/>
              </a:defRPr>
            </a:lvl4pPr>
            <a:lvl5pPr marL="914134" indent="0">
              <a:buClr>
                <a:schemeClr val="tx1"/>
              </a:buClr>
              <a:buSzPct val="80000"/>
              <a:buFont typeface="Arial"/>
              <a:buNone/>
              <a:defRPr sz="1200" b="0" i="0">
                <a:solidFill>
                  <a:srgbClr val="676767"/>
                </a:solidFill>
                <a:latin typeface="+mn-lt"/>
                <a:cs typeface="CiscoSans ExtraLight"/>
              </a:defRPr>
            </a:lvl5pPr>
          </a:lstStyle>
          <a:p>
            <a:pPr lvl="0"/>
            <a:r>
              <a:rPr lang="en-GB" dirty="0" smtClean="0"/>
              <a:t>Click to edit Text</a:t>
            </a:r>
          </a:p>
        </p:txBody>
      </p:sp>
    </p:spTree>
    <p:extLst>
      <p:ext uri="{BB962C8B-B14F-4D97-AF65-F5344CB8AC3E}">
        <p14:creationId xmlns:p14="http://schemas.microsoft.com/office/powerpoint/2010/main" val="1492396084"/>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12" tIns="45706" rIns="91412" bIns="45706">
            <a:noAutofit/>
          </a:bodyPr>
          <a:lstStyle>
            <a:lvl1pPr marL="212382" indent="-392367">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53" indent="-215837">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496" indent="-171401">
              <a:buClr>
                <a:schemeClr val="tx1"/>
              </a:buClr>
              <a:buSzPct val="80000"/>
              <a:buFont typeface="Arial"/>
              <a:buChar char="•"/>
              <a:defRPr sz="1600" b="0" i="0">
                <a:solidFill>
                  <a:srgbClr val="676767"/>
                </a:solidFill>
                <a:latin typeface="+mn-lt"/>
                <a:cs typeface="CiscoSans ExtraLight"/>
              </a:defRPr>
            </a:lvl3pPr>
            <a:lvl4pPr marL="910959" indent="-171401">
              <a:buClr>
                <a:schemeClr val="tx1"/>
              </a:buClr>
              <a:buSzPct val="80000"/>
              <a:buFont typeface="Arial"/>
              <a:buChar char="•"/>
              <a:defRPr sz="1400" b="0" i="0">
                <a:solidFill>
                  <a:srgbClr val="676767"/>
                </a:solidFill>
                <a:latin typeface="+mn-lt"/>
                <a:cs typeface="CiscoSans ExtraLight"/>
              </a:defRPr>
            </a:lvl4pPr>
            <a:lvl5pPr marL="1082360" indent="-168226">
              <a:buClr>
                <a:schemeClr val="tx1"/>
              </a:buClr>
              <a:buSzPct val="80000"/>
              <a:buFont typeface="Arial"/>
              <a:buChar char="•"/>
              <a:defRPr sz="1200" b="0" i="0">
                <a:solidFill>
                  <a:srgbClr val="676767"/>
                </a:solidFill>
                <a:latin typeface="+mn-lt"/>
                <a:cs typeface="CiscoSans ExtraLight"/>
              </a:defRPr>
            </a:lvl5pPr>
          </a:lstStyle>
          <a:p>
            <a:pPr lvl="0"/>
            <a:r>
              <a:rPr lang="en-GB" dirty="0" smtClean="0"/>
              <a:t>Click to edit text</a:t>
            </a:r>
          </a:p>
        </p:txBody>
      </p:sp>
    </p:spTree>
    <p:extLst>
      <p:ext uri="{BB962C8B-B14F-4D97-AF65-F5344CB8AC3E}">
        <p14:creationId xmlns:p14="http://schemas.microsoft.com/office/powerpoint/2010/main" val="902757112"/>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2" y="1347788"/>
            <a:ext cx="8277344" cy="3168210"/>
          </a:xfrm>
          <a:prstGeom prst="rect">
            <a:avLst/>
          </a:prstGeom>
        </p:spPr>
        <p:txBody>
          <a:bodyPr lIns="91412" tIns="45706" rIns="91412" bIns="45706">
            <a:noAutofit/>
          </a:bodyPr>
          <a:lstStyle>
            <a:lvl1pPr marL="280904" indent="-223774">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53" indent="-215837">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496" indent="-171401">
              <a:buClr>
                <a:schemeClr val="tx1"/>
              </a:buClr>
              <a:buSzPct val="80000"/>
              <a:buFont typeface="Arial"/>
              <a:buChar char="•"/>
              <a:defRPr sz="1600" b="0" i="0">
                <a:solidFill>
                  <a:srgbClr val="676767"/>
                </a:solidFill>
                <a:latin typeface="+mn-lt"/>
                <a:cs typeface="CiscoSans ExtraLight"/>
              </a:defRPr>
            </a:lvl3pPr>
            <a:lvl4pPr marL="910959" indent="-171401">
              <a:buClr>
                <a:schemeClr val="tx1"/>
              </a:buClr>
              <a:buSzPct val="80000"/>
              <a:buFont typeface="Arial"/>
              <a:buChar char="•"/>
              <a:defRPr sz="1400" b="0" i="0">
                <a:solidFill>
                  <a:srgbClr val="676767"/>
                </a:solidFill>
                <a:latin typeface="+mn-lt"/>
                <a:cs typeface="CiscoSans ExtraLight"/>
              </a:defRPr>
            </a:lvl4pPr>
            <a:lvl5pPr marL="1082360" indent="-168226">
              <a:buClr>
                <a:schemeClr val="tx1"/>
              </a:buClr>
              <a:buSzPct val="80000"/>
              <a:buFont typeface="Arial"/>
              <a:buChar char="•"/>
              <a:defRPr sz="1200" b="0" i="0">
                <a:solidFill>
                  <a:srgbClr val="676767"/>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664683344"/>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76" y="1347788"/>
            <a:ext cx="3901123"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ext Placeholder 3"/>
          <p:cNvSpPr>
            <a:spLocks noGrp="1"/>
          </p:cNvSpPr>
          <p:nvPr>
            <p:ph type="body" sz="quarter" idx="11" hasCustomPrompt="1"/>
          </p:nvPr>
        </p:nvSpPr>
        <p:spPr>
          <a:xfrm>
            <a:off x="4564795" y="1347788"/>
            <a:ext cx="4218460"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971514164"/>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6"/>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37" y="302511"/>
            <a:ext cx="3715995" cy="826447"/>
          </a:xfrm>
          <a:prstGeom prst="rect">
            <a:avLst/>
          </a:prstGeom>
        </p:spPr>
        <p:txBody>
          <a:bodyPr lIns="61706" tIns="34283" rIns="61706" bIns="34283" rtlCol="0">
            <a:noAutofit/>
          </a:bodyPr>
          <a:lstStyle>
            <a:lvl1pPr algn="l" defTabSz="685663"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smtClean="0"/>
              <a:t>Title Goes Here</a:t>
            </a:r>
            <a:endParaRPr lang="en-US" dirty="0"/>
          </a:p>
        </p:txBody>
      </p:sp>
      <p:sp>
        <p:nvSpPr>
          <p:cNvPr id="16" name="Text Placeholder 15"/>
          <p:cNvSpPr>
            <a:spLocks noGrp="1"/>
          </p:cNvSpPr>
          <p:nvPr>
            <p:ph type="body" sz="quarter" idx="13" hasCustomPrompt="1"/>
          </p:nvPr>
        </p:nvSpPr>
        <p:spPr>
          <a:xfrm>
            <a:off x="4905972" y="302507"/>
            <a:ext cx="3715995" cy="826446"/>
          </a:xfrm>
          <a:prstGeom prst="rect">
            <a:avLst/>
          </a:prstGeom>
        </p:spPr>
        <p:txBody>
          <a:bodyPr lIns="91412" tIns="45706" rIns="91412" bIns="45706" anchor="ctr" anchorCtr="0">
            <a:noAutofit/>
          </a:bodyPr>
          <a:lstStyle>
            <a:lvl1pPr marL="0" marR="0" indent="0" algn="l" defTabSz="685663"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smtClean="0"/>
              <a:t>Title Goes Here</a:t>
            </a:r>
          </a:p>
        </p:txBody>
      </p:sp>
      <p:sp>
        <p:nvSpPr>
          <p:cNvPr id="8" name="Text Placeholder 3"/>
          <p:cNvSpPr>
            <a:spLocks noGrp="1"/>
          </p:cNvSpPr>
          <p:nvPr>
            <p:ph type="body" sz="quarter" idx="10" hasCustomPrompt="1"/>
          </p:nvPr>
        </p:nvSpPr>
        <p:spPr>
          <a:xfrm>
            <a:off x="467937" y="1347788"/>
            <a:ext cx="3715995"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12" name="Text Placeholder 3"/>
          <p:cNvSpPr>
            <a:spLocks noGrp="1"/>
          </p:cNvSpPr>
          <p:nvPr>
            <p:ph type="body" sz="quarter" idx="14" hasCustomPrompt="1"/>
          </p:nvPr>
        </p:nvSpPr>
        <p:spPr>
          <a:xfrm>
            <a:off x="4905972" y="1347788"/>
            <a:ext cx="3715995"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981523529"/>
      </p:ext>
    </p:extLst>
  </p:cSld>
  <p:clrMapOvr>
    <a:masterClrMapping/>
  </p:clrMapOvr>
  <p:transition spd="med">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sp>
        <p:nvSpPr>
          <p:cNvPr id="27" name="Rectangle 3"/>
          <p:cNvSpPr>
            <a:spLocks noChangeArrowheads="1"/>
          </p:cNvSpPr>
          <p:nvPr userDrawn="1"/>
        </p:nvSpPr>
        <p:spPr bwMode="white">
          <a:xfrm>
            <a:off x="0" y="2"/>
            <a:ext cx="9144000" cy="133350"/>
          </a:xfrm>
          <a:prstGeom prst="rect">
            <a:avLst/>
          </a:prstGeom>
          <a:solidFill>
            <a:schemeClr val="bg2"/>
          </a:solidFill>
          <a:ln w="25400" algn="ctr">
            <a:noFill/>
            <a:miter lim="800000"/>
            <a:headEnd/>
            <a:tailEnd/>
          </a:ln>
          <a:effectLst/>
        </p:spPr>
        <p:txBody>
          <a:bodyPr wrap="none" lIns="68481" tIns="34247" rIns="68481" bIns="34247" anchor="ctr"/>
          <a:lstStyle/>
          <a:p>
            <a:pPr defTabSz="456510"/>
            <a:endParaRPr lang="en-US" dirty="0">
              <a:solidFill>
                <a:srgbClr val="000000"/>
              </a:solidFill>
              <a:latin typeface="CiscoSansTT ExtraLight"/>
            </a:endParaRPr>
          </a:p>
        </p:txBody>
      </p:sp>
      <p:sp>
        <p:nvSpPr>
          <p:cNvPr id="47" name="Rectangle 3"/>
          <p:cNvSpPr>
            <a:spLocks noChangeArrowheads="1"/>
          </p:cNvSpPr>
          <p:nvPr userDrawn="1"/>
        </p:nvSpPr>
        <p:spPr bwMode="hidden">
          <a:xfrm>
            <a:off x="0" y="2"/>
            <a:ext cx="9144000" cy="133350"/>
          </a:xfrm>
          <a:prstGeom prst="rect">
            <a:avLst/>
          </a:prstGeom>
          <a:solidFill>
            <a:schemeClr val="bg2"/>
          </a:solidFill>
          <a:ln w="25400" algn="ctr">
            <a:noFill/>
            <a:miter lim="800000"/>
            <a:headEnd/>
            <a:tailEnd/>
          </a:ln>
          <a:effectLst/>
        </p:spPr>
        <p:txBody>
          <a:bodyPr wrap="none" lIns="68481" tIns="34247" rIns="68481" bIns="34247" anchor="ctr"/>
          <a:lstStyle/>
          <a:p>
            <a:pPr defTabSz="456510"/>
            <a:endParaRPr lang="en-US" dirty="0">
              <a:solidFill>
                <a:srgbClr val="000000"/>
              </a:solidFill>
              <a:latin typeface="CiscoSansTT ExtraLight"/>
            </a:endParaRPr>
          </a:p>
        </p:txBody>
      </p:sp>
      <p:sp>
        <p:nvSpPr>
          <p:cNvPr id="5" name="Title 1"/>
          <p:cNvSpPr>
            <a:spLocks noGrp="1"/>
          </p:cNvSpPr>
          <p:nvPr>
            <p:ph type="ctrTitle" hasCustomPrompt="1"/>
          </p:nvPr>
        </p:nvSpPr>
        <p:spPr>
          <a:xfrm>
            <a:off x="245458" y="571576"/>
            <a:ext cx="8301718" cy="2569946"/>
          </a:xfrm>
          <a:prstGeom prst="rect">
            <a:avLst/>
          </a:prstGeom>
        </p:spPr>
        <p:txBody>
          <a:bodyPr anchor="b" anchorCtr="0">
            <a:noAutofit/>
          </a:bodyPr>
          <a:lstStyle>
            <a:lvl1pPr marL="0" indent="0" algn="l">
              <a:lnSpc>
                <a:spcPct val="90000"/>
              </a:lnSpc>
              <a:buFont typeface="Arial" panose="020B0604020202020204" pitchFamily="34" charset="0"/>
              <a:buNone/>
              <a:defRPr sz="4500" b="0" i="0" spc="0" baseline="0">
                <a:gradFill>
                  <a:gsLst>
                    <a:gs pos="0">
                      <a:schemeClr val="accent1"/>
                    </a:gs>
                    <a:gs pos="100000">
                      <a:srgbClr val="01BBBB"/>
                    </a:gs>
                  </a:gsLst>
                  <a:lin ang="1200000" scaled="0"/>
                </a:gradFill>
                <a:latin typeface="+mj-lt"/>
                <a:cs typeface="CiscoSans Thin"/>
              </a:defRPr>
            </a:lvl1pPr>
          </a:lstStyle>
          <a:p>
            <a:r>
              <a:rPr lang="en-US" dirty="0" smtClean="0"/>
              <a:t>Section Title Goes Here</a:t>
            </a:r>
            <a:endParaRPr lang="en-US" dirty="0"/>
          </a:p>
        </p:txBody>
      </p:sp>
    </p:spTree>
    <p:extLst>
      <p:ext uri="{BB962C8B-B14F-4D97-AF65-F5344CB8AC3E}">
        <p14:creationId xmlns:p14="http://schemas.microsoft.com/office/powerpoint/2010/main" val="343078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6"/>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6"/>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73" y="228321"/>
            <a:ext cx="2337109" cy="770461"/>
          </a:xfrm>
          <a:prstGeom prst="rect">
            <a:avLst/>
          </a:prstGeom>
        </p:spPr>
        <p:txBody>
          <a:bodyPr lIns="91412" tIns="45706" rIns="91412" bIns="45706" anchor="b" anchorCtr="0">
            <a:noAutofit/>
          </a:bodyPr>
          <a:lstStyle>
            <a:lvl1pPr marL="0" marR="0" indent="0" algn="l" defTabSz="685663"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0" name="Text Placeholder 17"/>
          <p:cNvSpPr>
            <a:spLocks noGrp="1"/>
          </p:cNvSpPr>
          <p:nvPr>
            <p:ph type="body" sz="quarter" idx="22" hasCustomPrompt="1"/>
          </p:nvPr>
        </p:nvSpPr>
        <p:spPr>
          <a:xfrm>
            <a:off x="3377737" y="227841"/>
            <a:ext cx="2337109" cy="770461"/>
          </a:xfrm>
          <a:prstGeom prst="rect">
            <a:avLst/>
          </a:prstGeom>
        </p:spPr>
        <p:txBody>
          <a:bodyPr lIns="91412" tIns="45706" rIns="91412" bIns="45706" anchor="b" anchorCtr="0">
            <a:noAutofit/>
          </a:bodyPr>
          <a:lstStyle>
            <a:lvl1pPr marL="0" marR="0" indent="0" algn="l" defTabSz="685663"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4" name="Text Placeholder 17"/>
          <p:cNvSpPr>
            <a:spLocks noGrp="1"/>
          </p:cNvSpPr>
          <p:nvPr>
            <p:ph type="body" sz="quarter" idx="24" hasCustomPrompt="1"/>
          </p:nvPr>
        </p:nvSpPr>
        <p:spPr>
          <a:xfrm>
            <a:off x="6354822" y="220481"/>
            <a:ext cx="2337109" cy="770461"/>
          </a:xfrm>
          <a:prstGeom prst="rect">
            <a:avLst/>
          </a:prstGeom>
        </p:spPr>
        <p:txBody>
          <a:bodyPr lIns="91412" tIns="45706" rIns="91412" bIns="45706" anchor="b" anchorCtr="0">
            <a:noAutofit/>
          </a:bodyPr>
          <a:lstStyle>
            <a:lvl1pPr marL="0" marR="0" indent="0" algn="l" defTabSz="685663"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3" name="Text Placeholder 3"/>
          <p:cNvSpPr>
            <a:spLocks noGrp="1"/>
          </p:cNvSpPr>
          <p:nvPr>
            <p:ph type="body" sz="quarter" idx="11" hasCustomPrompt="1"/>
          </p:nvPr>
        </p:nvSpPr>
        <p:spPr>
          <a:xfrm>
            <a:off x="461963" y="1201097"/>
            <a:ext cx="2337110" cy="3314904"/>
          </a:xfrm>
          <a:prstGeom prst="rect">
            <a:avLst/>
          </a:prstGeom>
        </p:spPr>
        <p:txBody>
          <a:bodyPr lIns="91412" tIns="45706" rIns="91412" bIns="45706">
            <a:noAutofit/>
          </a:bodyPr>
          <a:lstStyle>
            <a:lvl1pPr marL="233298" indent="-171401">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874" indent="-171401">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6" name="Text Placeholder 3"/>
          <p:cNvSpPr>
            <a:spLocks noGrp="1"/>
          </p:cNvSpPr>
          <p:nvPr>
            <p:ph type="body" sz="quarter" idx="26" hasCustomPrompt="1"/>
          </p:nvPr>
        </p:nvSpPr>
        <p:spPr>
          <a:xfrm>
            <a:off x="3377729" y="1200323"/>
            <a:ext cx="2337110" cy="3314904"/>
          </a:xfrm>
          <a:prstGeom prst="rect">
            <a:avLst/>
          </a:prstGeom>
        </p:spPr>
        <p:txBody>
          <a:bodyPr lIns="91412" tIns="45706" rIns="91412" bIns="45706">
            <a:noAutofit/>
          </a:bodyPr>
          <a:lstStyle>
            <a:lvl1pPr marL="233298" indent="-171401">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874" indent="-171401">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7" name="Text Placeholder 3"/>
          <p:cNvSpPr>
            <a:spLocks noGrp="1"/>
          </p:cNvSpPr>
          <p:nvPr>
            <p:ph type="body" sz="quarter" idx="27" hasCustomPrompt="1"/>
          </p:nvPr>
        </p:nvSpPr>
        <p:spPr>
          <a:xfrm>
            <a:off x="6354812" y="1200323"/>
            <a:ext cx="2337110" cy="3314904"/>
          </a:xfrm>
          <a:prstGeom prst="rect">
            <a:avLst/>
          </a:prstGeom>
        </p:spPr>
        <p:txBody>
          <a:bodyPr lIns="91412" tIns="45706" rIns="91412" bIns="45706">
            <a:noAutofit/>
          </a:bodyPr>
          <a:lstStyle>
            <a:lvl1pPr marL="233298" indent="-171401">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874" indent="-171401">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Tree>
    <p:extLst>
      <p:ext uri="{BB962C8B-B14F-4D97-AF65-F5344CB8AC3E}">
        <p14:creationId xmlns:p14="http://schemas.microsoft.com/office/powerpoint/2010/main" val="962320636"/>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8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anchor="ctr"/>
          <a:lstStyle/>
          <a:p>
            <a:pPr algn="ctr" defTabSz="457162">
              <a:defRPr/>
            </a:pPr>
            <a:endParaRPr lang="en-US" dirty="0">
              <a:solidFill>
                <a:srgbClr val="FFFFFF"/>
              </a:solidFill>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12" tIns="45706" rIns="91412" bIns="45706">
            <a:noAutofit/>
          </a:bodyPr>
          <a:lstStyle>
            <a:lvl1pPr marL="85712" indent="-85712" algn="l" defTabSz="685663"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2" indent="-85712" algn="l" defTabSz="685663" rtl="0" eaLnBrk="1" latinLnBrk="0" hangingPunct="1">
              <a:defRPr lang="en-US" sz="1500" kern="1200" dirty="0" smtClean="0">
                <a:solidFill>
                  <a:schemeClr val="accent2"/>
                </a:solidFill>
                <a:latin typeface="Ciscolight" pitchFamily="2" charset="0"/>
                <a:ea typeface="+mn-ea"/>
                <a:cs typeface="+mn-cs"/>
              </a:defRPr>
            </a:lvl2pPr>
            <a:lvl3pPr marL="85712" indent="-85712" algn="l" defTabSz="685663" rtl="0" eaLnBrk="1" latinLnBrk="0" hangingPunct="1">
              <a:defRPr lang="en-US" sz="1500" kern="1200" dirty="0" smtClean="0">
                <a:solidFill>
                  <a:schemeClr val="accent2"/>
                </a:solidFill>
                <a:latin typeface="Ciscolight" pitchFamily="2" charset="0"/>
                <a:ea typeface="+mn-ea"/>
                <a:cs typeface="+mn-cs"/>
              </a:defRPr>
            </a:lvl3pPr>
            <a:lvl4pPr marL="85712" indent="-85712" algn="l" defTabSz="685663" rtl="0" eaLnBrk="1" latinLnBrk="0" hangingPunct="1">
              <a:defRPr lang="en-US" sz="1500" kern="1200" dirty="0" smtClean="0">
                <a:solidFill>
                  <a:schemeClr val="accent2"/>
                </a:solidFill>
                <a:latin typeface="Ciscolight" pitchFamily="2" charset="0"/>
                <a:ea typeface="+mn-ea"/>
                <a:cs typeface="+mn-cs"/>
              </a:defRPr>
            </a:lvl4pPr>
            <a:lvl5pPr marL="85712" indent="-85712" algn="l" defTabSz="685663"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smtClean="0"/>
              <a:t>Click to edit text</a:t>
            </a:r>
          </a:p>
        </p:txBody>
      </p:sp>
      <p:sp>
        <p:nvSpPr>
          <p:cNvPr id="19" name="Text Placeholder 18"/>
          <p:cNvSpPr>
            <a:spLocks noGrp="1"/>
          </p:cNvSpPr>
          <p:nvPr>
            <p:ph type="body" sz="quarter" idx="14" hasCustomPrompt="1"/>
          </p:nvPr>
        </p:nvSpPr>
        <p:spPr>
          <a:xfrm>
            <a:off x="5148715" y="3552444"/>
            <a:ext cx="3506245" cy="253746"/>
          </a:xfrm>
          <a:prstGeom prst="rect">
            <a:avLst/>
          </a:prstGeom>
        </p:spPr>
        <p:txBody>
          <a:bodyPr lIns="91412" tIns="45706" rIns="91412" bIns="45706">
            <a:noAutofit/>
          </a:bodyPr>
          <a:lstStyle>
            <a:lvl1pPr marL="0" indent="0">
              <a:buClr>
                <a:schemeClr val="tx2"/>
              </a:buClr>
              <a:buFontTx/>
              <a:buNone/>
              <a:defRPr sz="1200">
                <a:solidFill>
                  <a:schemeClr val="tx2"/>
                </a:solidFill>
                <a:latin typeface="+mn-lt"/>
                <a:cs typeface="CiscoSans ExtraLight"/>
              </a:defRPr>
            </a:lvl1pPr>
          </a:lstStyle>
          <a:p>
            <a:pPr lvl="0"/>
            <a:r>
              <a:rPr lang="en-GB" dirty="0" smtClean="0"/>
              <a:t>Click to edit text </a:t>
            </a:r>
          </a:p>
        </p:txBody>
      </p:sp>
      <p:sp>
        <p:nvSpPr>
          <p:cNvPr id="9" name="Text Placeholder 3"/>
          <p:cNvSpPr>
            <a:spLocks noGrp="1"/>
          </p:cNvSpPr>
          <p:nvPr>
            <p:ph type="body" sz="quarter" idx="10" hasCustomPrompt="1"/>
          </p:nvPr>
        </p:nvSpPr>
        <p:spPr>
          <a:xfrm>
            <a:off x="437776" y="1347788"/>
            <a:ext cx="3901123"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038228197"/>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574049745"/>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61"/>
            <a:ext cx="7791858" cy="349356"/>
          </a:xfrm>
          <a:prstGeom prst="rect">
            <a:avLst/>
          </a:prstGeom>
        </p:spPr>
        <p:txBody>
          <a:bodyPr wrap="square" lIns="91412" tIns="45706" rIns="91412" bIns="45706" anchor="b" anchorCtr="0">
            <a:noAutofit/>
          </a:bodyPr>
          <a:lstStyle>
            <a:lvl1pPr marL="0" indent="0" algn="l" defTabSz="60352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smtClean="0"/>
              <a:t>Click to edit text </a:t>
            </a:r>
          </a:p>
        </p:txBody>
      </p:sp>
      <p:sp>
        <p:nvSpPr>
          <p:cNvPr id="4" name="Title 1"/>
          <p:cNvSpPr>
            <a:spLocks noGrp="1"/>
          </p:cNvSpPr>
          <p:nvPr>
            <p:ph type="ctrTitle" hasCustomPrompt="1"/>
          </p:nvPr>
        </p:nvSpPr>
        <p:spPr>
          <a:xfrm>
            <a:off x="287923" y="1540556"/>
            <a:ext cx="7972248" cy="2278837"/>
          </a:xfrm>
          <a:prstGeom prst="rect">
            <a:avLst/>
          </a:prstGeom>
        </p:spPr>
        <p:txBody>
          <a:bodyPr anchor="ctr">
            <a:noAutofit/>
          </a:bodyPr>
          <a:lstStyle>
            <a:lvl1pPr marL="183584" indent="-399935" algn="l">
              <a:lnSpc>
                <a:spcPct val="90000"/>
              </a:lnSpc>
              <a:defRPr sz="4600" b="0" i="1" spc="0" baseline="0">
                <a:solidFill>
                  <a:srgbClr val="3E6BB4"/>
                </a:solidFill>
                <a:latin typeface="+mj-lt"/>
                <a:cs typeface="CiscoSans Thin"/>
              </a:defRPr>
            </a:lvl1pPr>
          </a:lstStyle>
          <a:p>
            <a:r>
              <a:rPr lang="en-GB" dirty="0" smtClean="0"/>
              <a:t>“Quote Goes Here”</a:t>
            </a:r>
            <a:endParaRPr lang="en-US" dirty="0"/>
          </a:p>
        </p:txBody>
      </p:sp>
    </p:spTree>
    <p:extLst>
      <p:ext uri="{BB962C8B-B14F-4D97-AF65-F5344CB8AC3E}">
        <p14:creationId xmlns:p14="http://schemas.microsoft.com/office/powerpoint/2010/main" val="973565895"/>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6"/>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4" y="1439066"/>
            <a:ext cx="3820348" cy="2265389"/>
          </a:xfrm>
        </p:spPr>
        <p:txBody>
          <a:bodyPr lIns="61709" tIns="34285" rIns="61709" bIns="34285" rtlCol="0" anchor="ctr">
            <a:noAutofit/>
          </a:bodyPr>
          <a:lstStyle>
            <a:lvl1pPr marL="0" indent="0" algn="l" defTabSz="685691"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smtClean="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12" tIns="45706" rIns="91412" bIns="45706"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smtClean="0"/>
              <a:t>Click to edit text</a:t>
            </a:r>
          </a:p>
        </p:txBody>
      </p:sp>
    </p:spTree>
    <p:extLst>
      <p:ext uri="{BB962C8B-B14F-4D97-AF65-F5344CB8AC3E}">
        <p14:creationId xmlns:p14="http://schemas.microsoft.com/office/powerpoint/2010/main" val="1566016848"/>
      </p:ext>
    </p:extLst>
  </p:cSld>
  <p:clrMapOvr>
    <a:masterClrMapping/>
  </p:clrMapOvr>
  <p:transition spd="slow">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90"/>
            <a:ext cx="8345488" cy="2658728"/>
          </a:xfrm>
          <a:prstGeom prst="rect">
            <a:avLst/>
          </a:prstGeom>
        </p:spPr>
        <p:txBody>
          <a:bodyPr lIns="91412" tIns="45706" rIns="91412" bIns="45706">
            <a:noAutofit/>
          </a:bodyPr>
          <a:lstStyle>
            <a:lvl1pPr marL="0" indent="0" algn="ctr">
              <a:buNone/>
              <a:defRPr sz="2000" baseline="0">
                <a:solidFill>
                  <a:schemeClr val="tx1"/>
                </a:solidFill>
                <a:latin typeface="+mn-lt"/>
              </a:defRPr>
            </a:lvl1pPr>
          </a:lstStyle>
          <a:p>
            <a:pPr lvl="0"/>
            <a:r>
              <a:rPr lang="en-US" noProof="0" dirty="0" smtClean="0"/>
              <a:t>Click icon to add table</a:t>
            </a:r>
            <a:endParaRPr lang="en-GB" noProof="0" dirty="0"/>
          </a:p>
        </p:txBody>
      </p:sp>
      <p:sp>
        <p:nvSpPr>
          <p:cNvPr id="6" name="Text Placeholder 9"/>
          <p:cNvSpPr>
            <a:spLocks noGrp="1"/>
          </p:cNvSpPr>
          <p:nvPr>
            <p:ph type="body" sz="quarter" idx="11" hasCustomPrompt="1"/>
          </p:nvPr>
        </p:nvSpPr>
        <p:spPr>
          <a:xfrm>
            <a:off x="437767" y="4148226"/>
            <a:ext cx="7180312" cy="326233"/>
          </a:xfrm>
          <a:prstGeom prst="rect">
            <a:avLst/>
          </a:prstGeom>
        </p:spPr>
        <p:txBody>
          <a:bodyPr wrap="square" lIns="91412" tIns="45706" rIns="91412" bIns="45706" anchor="b" anchorCtr="0">
            <a:noAutofit/>
          </a:bodyPr>
          <a:lstStyle>
            <a:lvl1pPr algn="l" defTabSz="60352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smtClean="0"/>
              <a:t>Source</a:t>
            </a:r>
          </a:p>
        </p:txBody>
      </p:sp>
      <p:sp>
        <p:nvSpPr>
          <p:cNvPr id="5" name="Title Placeholder 5"/>
          <p:cNvSpPr>
            <a:spLocks noGrp="1"/>
          </p:cNvSpPr>
          <p:nvPr>
            <p:ph type="title" hasCustomPrompt="1"/>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GB" dirty="0" smtClean="0"/>
              <a:t>Title Goes Here</a:t>
            </a:r>
            <a:endParaRPr lang="en-GB" dirty="0"/>
          </a:p>
        </p:txBody>
      </p:sp>
    </p:spTree>
    <p:extLst>
      <p:ext uri="{BB962C8B-B14F-4D97-AF65-F5344CB8AC3E}">
        <p14:creationId xmlns:p14="http://schemas.microsoft.com/office/powerpoint/2010/main" val="3141060422"/>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6"/>
            <a:ext cx="8345488" cy="2660650"/>
          </a:xfrm>
          <a:prstGeom prst="rect">
            <a:avLst/>
          </a:prstGeom>
        </p:spPr>
        <p:txBody>
          <a:bodyPr vert="horz" lIns="91412" tIns="45706" rIns="91412" bIns="45706">
            <a:noAutofit/>
          </a:bodyPr>
          <a:lstStyle>
            <a:lvl1pPr marL="0" indent="0" algn="ctr">
              <a:buNone/>
              <a:defRPr sz="2000" b="0" i="0">
                <a:solidFill>
                  <a:schemeClr val="tx1"/>
                </a:solidFill>
                <a:latin typeface="+mn-lt"/>
                <a:cs typeface="CiscoSans ExtraLight"/>
              </a:defRPr>
            </a:lvl1pPr>
          </a:lstStyle>
          <a:p>
            <a:pPr lvl="0"/>
            <a:r>
              <a:rPr lang="en-US" noProof="0" dirty="0" smtClean="0"/>
              <a:t>Click icon to add chart</a:t>
            </a:r>
            <a:endParaRPr lang="en-US" noProof="0" dirty="0"/>
          </a:p>
        </p:txBody>
      </p:sp>
      <p:sp>
        <p:nvSpPr>
          <p:cNvPr id="7" name="Text Placeholder 9"/>
          <p:cNvSpPr>
            <a:spLocks noGrp="1"/>
          </p:cNvSpPr>
          <p:nvPr>
            <p:ph type="body" sz="quarter" idx="11" hasCustomPrompt="1"/>
          </p:nvPr>
        </p:nvSpPr>
        <p:spPr>
          <a:xfrm>
            <a:off x="437767" y="4148226"/>
            <a:ext cx="7180312" cy="326233"/>
          </a:xfrm>
          <a:prstGeom prst="rect">
            <a:avLst/>
          </a:prstGeom>
        </p:spPr>
        <p:txBody>
          <a:bodyPr wrap="square" lIns="91412" tIns="45706" rIns="91412" bIns="45706" anchor="b" anchorCtr="0">
            <a:noAutofit/>
          </a:bodyPr>
          <a:lstStyle>
            <a:lvl1pPr algn="l" defTabSz="60352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smtClean="0"/>
              <a:t>Source</a:t>
            </a:r>
          </a:p>
        </p:txBody>
      </p:sp>
      <p:sp>
        <p:nvSpPr>
          <p:cNvPr id="5"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507668305"/>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76" y="1349459"/>
            <a:ext cx="4007001" cy="3040773"/>
          </a:xfrm>
          <a:prstGeom prst="rect">
            <a:avLst/>
          </a:prstGeom>
        </p:spPr>
        <p:txBody>
          <a:bodyPr lIns="91412" tIns="45706" rIns="91412" bIns="45706"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3" name="Chart Placeholder 2"/>
          <p:cNvSpPr>
            <a:spLocks noGrp="1"/>
          </p:cNvSpPr>
          <p:nvPr>
            <p:ph type="chart" sz="quarter" idx="12"/>
          </p:nvPr>
        </p:nvSpPr>
        <p:spPr>
          <a:xfrm>
            <a:off x="4709908" y="1349377"/>
            <a:ext cx="4073346" cy="3039397"/>
          </a:xfrm>
          <a:prstGeom prst="rect">
            <a:avLst/>
          </a:prstGeom>
        </p:spPr>
        <p:txBody>
          <a:bodyPr vert="horz" lIns="91412" tIns="45706" rIns="91412" bIns="45706">
            <a:noAutofit/>
          </a:bodyPr>
          <a:lstStyle>
            <a:lvl1pPr marL="0" indent="0" algn="ctr">
              <a:buNone/>
              <a:defRPr sz="2000">
                <a:solidFill>
                  <a:schemeClr val="tx1"/>
                </a:solidFill>
                <a:latin typeface="+mn-lt"/>
                <a:cs typeface="CiscoSans ExtraLight"/>
              </a:defRPr>
            </a:lvl1pPr>
          </a:lstStyle>
          <a:p>
            <a:pPr lvl="0"/>
            <a:r>
              <a:rPr lang="en-US" noProof="0" dirty="0" smtClean="0"/>
              <a:t>Click icon to add chart</a:t>
            </a:r>
            <a:endParaRPr lang="en-US" noProof="0" dirty="0"/>
          </a:p>
        </p:txBody>
      </p:sp>
      <p:sp>
        <p:nvSpPr>
          <p:cNvPr id="5"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294480430"/>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9" y="1349357"/>
            <a:ext cx="4003995" cy="3040875"/>
          </a:xfrm>
          <a:prstGeom prst="rect">
            <a:avLst/>
          </a:prstGeom>
        </p:spPr>
        <p:txBody>
          <a:bodyPr lIns="91412" tIns="45706" rIns="91412" bIns="45706"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12" tIns="45706" rIns="91412" bIns="45706">
            <a:noAutofit/>
          </a:bodyPr>
          <a:lstStyle>
            <a:lvl1pPr marL="0" indent="0" algn="ctr">
              <a:buNone/>
              <a:defRPr sz="2000" b="0" i="0">
                <a:solidFill>
                  <a:schemeClr val="tx1"/>
                </a:solidFill>
                <a:latin typeface="+mn-lt"/>
                <a:cs typeface="CiscoSans ExtraLight"/>
              </a:defRPr>
            </a:lvl1pPr>
          </a:lstStyle>
          <a:p>
            <a:pPr lvl="0"/>
            <a:r>
              <a:rPr lang="en-US" noProof="0" dirty="0" smtClean="0"/>
              <a:t>Click icon to add picture</a:t>
            </a:r>
            <a:endParaRPr lang="en-US" noProof="0" dirty="0"/>
          </a:p>
        </p:txBody>
      </p:sp>
      <p:sp>
        <p:nvSpPr>
          <p:cNvPr id="5"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903181021"/>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defTabSz="457162" fontAlgn="base">
              <a:spcBef>
                <a:spcPct val="0"/>
              </a:spcBef>
              <a:spcAft>
                <a:spcPct val="0"/>
              </a:spcAft>
            </a:pPr>
            <a:endParaRPr lang="en-US" dirty="0">
              <a:solidFill>
                <a:srgbClr val="FFFFFF"/>
              </a:solidFil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defTabSz="457162" fontAlgn="base">
              <a:spcBef>
                <a:spcPct val="0"/>
              </a:spcBef>
              <a:spcAft>
                <a:spcPct val="0"/>
              </a:spcAft>
            </a:pPr>
            <a:endParaRPr lang="en-US" dirty="0">
              <a:solidFill>
                <a:srgbClr val="FFFFFF"/>
              </a:solidFil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defTabSz="457162" fontAlgn="base">
              <a:spcBef>
                <a:spcPct val="0"/>
              </a:spcBef>
              <a:spcAft>
                <a:spcPct val="0"/>
              </a:spcAft>
            </a:pPr>
            <a:endParaRPr lang="en-US" dirty="0">
              <a:solidFill>
                <a:srgbClr val="FFFFFF"/>
              </a:solidFill>
              <a:cs typeface="Arial"/>
            </a:endParaRPr>
          </a:p>
        </p:txBody>
      </p:sp>
      <p:sp>
        <p:nvSpPr>
          <p:cNvPr id="17" name="Text Placeholder 17"/>
          <p:cNvSpPr>
            <a:spLocks noGrp="1"/>
          </p:cNvSpPr>
          <p:nvPr>
            <p:ph type="body" sz="quarter" idx="11" hasCustomPrompt="1"/>
          </p:nvPr>
        </p:nvSpPr>
        <p:spPr>
          <a:xfrm>
            <a:off x="777485" y="2800146"/>
            <a:ext cx="2292136" cy="603661"/>
          </a:xfrm>
          <a:prstGeom prst="rect">
            <a:avLst/>
          </a:prstGeom>
        </p:spPr>
        <p:txBody>
          <a:bodyPr lIns="91412" tIns="45706" rIns="91412" bIns="45706"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8" name="Text Placeholder 17"/>
          <p:cNvSpPr>
            <a:spLocks noGrp="1"/>
          </p:cNvSpPr>
          <p:nvPr>
            <p:ph type="body" sz="quarter" idx="12" hasCustomPrompt="1"/>
          </p:nvPr>
        </p:nvSpPr>
        <p:spPr>
          <a:xfrm>
            <a:off x="3436444" y="2798201"/>
            <a:ext cx="2292136" cy="603661"/>
          </a:xfrm>
          <a:prstGeom prst="rect">
            <a:avLst/>
          </a:prstGeom>
        </p:spPr>
        <p:txBody>
          <a:bodyPr lIns="91412" tIns="45706" rIns="91412" bIns="45706"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9" name="Text Placeholder 17"/>
          <p:cNvSpPr>
            <a:spLocks noGrp="1"/>
          </p:cNvSpPr>
          <p:nvPr>
            <p:ph type="body" sz="quarter" idx="13" hasCustomPrompt="1"/>
          </p:nvPr>
        </p:nvSpPr>
        <p:spPr>
          <a:xfrm>
            <a:off x="6098330" y="2798201"/>
            <a:ext cx="2292136" cy="603661"/>
          </a:xfrm>
          <a:prstGeom prst="rect">
            <a:avLst/>
          </a:prstGeom>
        </p:spPr>
        <p:txBody>
          <a:bodyPr lIns="91412" tIns="45706" rIns="91412" bIns="45706"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4" name="Picture Placeholder 5"/>
          <p:cNvSpPr>
            <a:spLocks noGrp="1"/>
          </p:cNvSpPr>
          <p:nvPr>
            <p:ph type="pic" sz="quarter" idx="14" hasCustomPrompt="1"/>
          </p:nvPr>
        </p:nvSpPr>
        <p:spPr>
          <a:xfrm>
            <a:off x="1520825" y="2143032"/>
            <a:ext cx="788988" cy="788988"/>
          </a:xfrm>
          <a:prstGeom prst="rect">
            <a:avLst/>
          </a:prstGeom>
        </p:spPr>
        <p:txBody>
          <a:bodyPr vert="horz" lIns="91432" tIns="45716" rIns="91432" bIns="45716"/>
          <a:lstStyle>
            <a:lvl1pPr marL="0" indent="0" algn="ctr">
              <a:buNone/>
              <a:defRPr sz="1200">
                <a:solidFill>
                  <a:schemeClr val="bg1"/>
                </a:solidFill>
              </a:defRPr>
            </a:lvl1pPr>
          </a:lstStyle>
          <a:p>
            <a:r>
              <a:rPr lang="en-US" dirty="0" smtClean="0"/>
              <a:t>Icon</a:t>
            </a:r>
            <a:endParaRPr lang="en-US" dirty="0"/>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lIns="91432" tIns="45716" rIns="91432" bIns="45716"/>
          <a:lstStyle>
            <a:lvl1pPr marL="0" indent="0" algn="ctr">
              <a:buNone/>
              <a:defRPr sz="1200">
                <a:solidFill>
                  <a:schemeClr val="bg1"/>
                </a:solidFill>
              </a:defRPr>
            </a:lvl1pPr>
          </a:lstStyle>
          <a:p>
            <a:r>
              <a:rPr lang="en-US" dirty="0" smtClean="0"/>
              <a:t>Icon</a:t>
            </a:r>
            <a:endParaRPr lang="en-US" dirty="0"/>
          </a:p>
        </p:txBody>
      </p:sp>
      <p:sp>
        <p:nvSpPr>
          <p:cNvPr id="21" name="Picture Placeholder 5"/>
          <p:cNvSpPr>
            <a:spLocks noGrp="1"/>
          </p:cNvSpPr>
          <p:nvPr>
            <p:ph type="pic" sz="quarter" idx="16" hasCustomPrompt="1"/>
          </p:nvPr>
        </p:nvSpPr>
        <p:spPr>
          <a:xfrm>
            <a:off x="6841860" y="2143032"/>
            <a:ext cx="788988" cy="788988"/>
          </a:xfrm>
          <a:prstGeom prst="rect">
            <a:avLst/>
          </a:prstGeom>
        </p:spPr>
        <p:txBody>
          <a:bodyPr vert="horz" lIns="91432" tIns="45716" rIns="91432" bIns="45716"/>
          <a:lstStyle>
            <a:lvl1pPr marL="0" indent="0" algn="ctr">
              <a:buNone/>
              <a:defRPr sz="1200">
                <a:solidFill>
                  <a:schemeClr val="bg1"/>
                </a:solidFill>
              </a:defRPr>
            </a:lvl1pPr>
          </a:lstStyle>
          <a:p>
            <a:r>
              <a:rPr lang="en-US" dirty="0" smtClean="0"/>
              <a:t>Icon</a:t>
            </a:r>
            <a:endParaRPr lang="en-US" dirty="0"/>
          </a:p>
        </p:txBody>
      </p:sp>
    </p:spTree>
    <p:extLst>
      <p:ext uri="{BB962C8B-B14F-4D97-AF65-F5344CB8AC3E}">
        <p14:creationId xmlns:p14="http://schemas.microsoft.com/office/powerpoint/2010/main" val="336581049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Segu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45458" y="562609"/>
            <a:ext cx="8301718" cy="2569946"/>
          </a:xfrm>
          <a:prstGeom prst="rect">
            <a:avLst/>
          </a:prstGeom>
        </p:spPr>
        <p:txBody>
          <a:bodyPr anchor="b" anchorCtr="0">
            <a:noAutofit/>
          </a:bodyPr>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smtClean="0"/>
              <a:t>Section Title Goes Here</a:t>
            </a:r>
            <a:endParaRPr lang="en-US" dirty="0"/>
          </a:p>
        </p:txBody>
      </p:sp>
      <p:sp>
        <p:nvSpPr>
          <p:cNvPr id="6"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7"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0"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8" name="Straight Connector 7"/>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31" y="1622396"/>
            <a:ext cx="2306251" cy="2305968"/>
          </a:xfrm>
          <a:prstGeom prst="ellipse">
            <a:avLst/>
          </a:prstGeom>
          <a:solidFill>
            <a:sysClr val="windowText" lastClr="000000">
              <a:alpha val="30000"/>
            </a:sysClr>
          </a:solidFill>
          <a:ln w="25400" cap="flat" cmpd="sng" algn="ctr">
            <a:noFill/>
            <a:prstDash val="solid"/>
          </a:ln>
          <a:effectLst/>
        </p:spPr>
        <p:txBody>
          <a:bodyPr lIns="68571" tIns="34286" rIns="68571" bIns="34286" anchor="ctr"/>
          <a:lstStyle/>
          <a:p>
            <a:pPr algn="ctr">
              <a:defRPr/>
            </a:pPr>
            <a:endParaRPr lang="en-US" kern="0" dirty="0">
              <a:solidFill>
                <a:prstClr val="white"/>
              </a:solidFill>
              <a:ea typeface="ＭＳ Ｐゴシック" charset="0"/>
            </a:endParaRPr>
          </a:p>
        </p:txBody>
      </p:sp>
      <p:sp>
        <p:nvSpPr>
          <p:cNvPr id="44" name="Oval 43"/>
          <p:cNvSpPr/>
          <p:nvPr userDrawn="1"/>
        </p:nvSpPr>
        <p:spPr>
          <a:xfrm>
            <a:off x="3422849" y="1622396"/>
            <a:ext cx="2306251" cy="2305968"/>
          </a:xfrm>
          <a:prstGeom prst="ellipse">
            <a:avLst/>
          </a:prstGeom>
          <a:solidFill>
            <a:sysClr val="windowText" lastClr="000000">
              <a:alpha val="30000"/>
            </a:sysClr>
          </a:solidFill>
          <a:ln w="25400" cap="flat" cmpd="sng" algn="ctr">
            <a:noFill/>
            <a:prstDash val="solid"/>
          </a:ln>
          <a:effectLst/>
        </p:spPr>
        <p:txBody>
          <a:bodyPr lIns="68571" tIns="34286" rIns="68571" bIns="34286" anchor="ctr"/>
          <a:lstStyle/>
          <a:p>
            <a:pPr algn="ctr">
              <a:defRPr/>
            </a:pPr>
            <a:endParaRPr lang="en-US" kern="0" dirty="0">
              <a:solidFill>
                <a:prstClr val="white"/>
              </a:solidFill>
              <a:ea typeface="ＭＳ Ｐゴシック" charset="0"/>
            </a:endParaRPr>
          </a:p>
        </p:txBody>
      </p:sp>
      <p:sp>
        <p:nvSpPr>
          <p:cNvPr id="45" name="Oval 44"/>
          <p:cNvSpPr/>
          <p:nvPr userDrawn="1"/>
        </p:nvSpPr>
        <p:spPr>
          <a:xfrm>
            <a:off x="6087365" y="1622396"/>
            <a:ext cx="2306251" cy="2305968"/>
          </a:xfrm>
          <a:prstGeom prst="ellipse">
            <a:avLst/>
          </a:prstGeom>
          <a:solidFill>
            <a:sysClr val="windowText" lastClr="000000">
              <a:alpha val="30000"/>
            </a:sysClr>
          </a:solidFill>
          <a:ln w="25400" cap="flat" cmpd="sng" algn="ctr">
            <a:noFill/>
            <a:prstDash val="solid"/>
          </a:ln>
          <a:effectLst/>
        </p:spPr>
        <p:txBody>
          <a:bodyPr lIns="68571" tIns="34286" rIns="68571" bIns="34286" anchor="ctr"/>
          <a:lstStyle/>
          <a:p>
            <a:pPr algn="ctr">
              <a:defRPr/>
            </a:pPr>
            <a:endParaRPr lang="en-US" kern="0" dirty="0">
              <a:solidFill>
                <a:prstClr val="white"/>
              </a:solidFill>
              <a:ea typeface="ＭＳ Ｐゴシック" charset="0"/>
            </a:endParaRPr>
          </a:p>
        </p:txBody>
      </p:sp>
      <p:sp>
        <p:nvSpPr>
          <p:cNvPr id="3"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smtClean="0"/>
              <a:t>Click to edit Master title style</a:t>
            </a:r>
            <a:endParaRPr lang="en-GB" dirty="0"/>
          </a:p>
        </p:txBody>
      </p:sp>
      <p:sp>
        <p:nvSpPr>
          <p:cNvPr id="35" name="Picture Placeholder 25"/>
          <p:cNvSpPr>
            <a:spLocks noGrp="1"/>
          </p:cNvSpPr>
          <p:nvPr>
            <p:ph type="pic" sz="quarter" idx="10" hasCustomPrompt="1"/>
          </p:nvPr>
        </p:nvSpPr>
        <p:spPr>
          <a:xfrm>
            <a:off x="774966" y="1622396"/>
            <a:ext cx="2305968" cy="2305968"/>
          </a:xfrm>
          <a:prstGeom prst="ellipse">
            <a:avLst/>
          </a:prstGeom>
          <a:solidFill>
            <a:schemeClr val="bg1">
              <a:alpha val="30000"/>
            </a:schemeClr>
          </a:solidFill>
          <a:ln>
            <a:noFill/>
          </a:ln>
          <a:effectLst/>
        </p:spPr>
        <p:txBody>
          <a:bodyPr lIns="91416" tIns="45708" rIns="91416" bIns="45708" anchor="ctr" anchorCtr="0"/>
          <a:lstStyle>
            <a:lvl1pPr algn="l">
              <a:buFontTx/>
              <a:buNone/>
              <a:defRPr sz="1300" baseline="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r>
              <a:rPr lang="en-US" noProof="0" dirty="0" smtClean="0"/>
              <a:t>	</a:t>
            </a:r>
          </a:p>
          <a:p>
            <a:pPr lvl="0"/>
            <a:r>
              <a:rPr lang="en-US" noProof="0" dirty="0" smtClean="0"/>
              <a:t>	Drag picture to placeholder or click icon to add</a:t>
            </a:r>
            <a:endParaRPr lang="en-US" noProof="0" dirty="0"/>
          </a:p>
        </p:txBody>
      </p:sp>
      <p:sp>
        <p:nvSpPr>
          <p:cNvPr id="37" name="Picture Placeholder 25"/>
          <p:cNvSpPr>
            <a:spLocks noGrp="1"/>
          </p:cNvSpPr>
          <p:nvPr>
            <p:ph type="pic" sz="quarter" idx="11" hasCustomPrompt="1"/>
          </p:nvPr>
        </p:nvSpPr>
        <p:spPr>
          <a:xfrm>
            <a:off x="3422986" y="1622396"/>
            <a:ext cx="2305968" cy="2305968"/>
          </a:xfrm>
          <a:prstGeom prst="ellipse">
            <a:avLst/>
          </a:prstGeom>
          <a:solidFill>
            <a:schemeClr val="bg1">
              <a:alpha val="30000"/>
            </a:schemeClr>
          </a:solidFill>
          <a:ln>
            <a:noFill/>
          </a:ln>
          <a:effectLst/>
        </p:spPr>
        <p:txBody>
          <a:bodyPr lIns="91416" tIns="45708" rIns="91416" bIns="45708" anchor="ctr" anchorCtr="0"/>
          <a:lstStyle>
            <a:lvl1pPr algn="l">
              <a:buFontTx/>
              <a:buNone/>
              <a:defRPr sz="13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39" name="Picture Placeholder 25"/>
          <p:cNvSpPr>
            <a:spLocks noGrp="1"/>
          </p:cNvSpPr>
          <p:nvPr>
            <p:ph type="pic" sz="quarter" idx="12" hasCustomPrompt="1"/>
          </p:nvPr>
        </p:nvSpPr>
        <p:spPr>
          <a:xfrm>
            <a:off x="6087503" y="1622396"/>
            <a:ext cx="2305968" cy="2305968"/>
          </a:xfrm>
          <a:prstGeom prst="ellipse">
            <a:avLst/>
          </a:prstGeom>
          <a:solidFill>
            <a:schemeClr val="bg1">
              <a:alpha val="30000"/>
            </a:schemeClr>
          </a:solidFill>
          <a:ln>
            <a:noFill/>
          </a:ln>
          <a:effectLst/>
        </p:spPr>
        <p:txBody>
          <a:bodyPr lIns="91416" tIns="45708" rIns="91416" bIns="45708" anchor="ctr" anchorCtr="0"/>
          <a:lstStyle>
            <a:lvl1pPr algn="l">
              <a:buFontTx/>
              <a:buNone/>
              <a:defRPr sz="13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9" name="Text Placeholder 17"/>
          <p:cNvSpPr>
            <a:spLocks noGrp="1"/>
          </p:cNvSpPr>
          <p:nvPr>
            <p:ph type="body" sz="quarter" idx="13" hasCustomPrompt="1"/>
          </p:nvPr>
        </p:nvSpPr>
        <p:spPr>
          <a:xfrm>
            <a:off x="788798" y="3873144"/>
            <a:ext cx="2292136" cy="603661"/>
          </a:xfrm>
          <a:prstGeom prst="rect">
            <a:avLst/>
          </a:prstGeom>
        </p:spPr>
        <p:txBody>
          <a:bodyPr lIns="91412" tIns="45706" rIns="91412" bIns="45706"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0" name="Text Placeholder 17"/>
          <p:cNvSpPr>
            <a:spLocks noGrp="1"/>
          </p:cNvSpPr>
          <p:nvPr>
            <p:ph type="body" sz="quarter" idx="14" hasCustomPrompt="1"/>
          </p:nvPr>
        </p:nvSpPr>
        <p:spPr>
          <a:xfrm>
            <a:off x="3436818" y="3871194"/>
            <a:ext cx="2292136" cy="603661"/>
          </a:xfrm>
          <a:prstGeom prst="rect">
            <a:avLst/>
          </a:prstGeom>
        </p:spPr>
        <p:txBody>
          <a:bodyPr lIns="91412" tIns="45706" rIns="91412" bIns="45706"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Text Placeholder 17"/>
          <p:cNvSpPr>
            <a:spLocks noGrp="1"/>
          </p:cNvSpPr>
          <p:nvPr>
            <p:ph type="body" sz="quarter" idx="15" hasCustomPrompt="1"/>
          </p:nvPr>
        </p:nvSpPr>
        <p:spPr>
          <a:xfrm>
            <a:off x="6101335" y="3871194"/>
            <a:ext cx="2292136" cy="603661"/>
          </a:xfrm>
          <a:prstGeom prst="rect">
            <a:avLst/>
          </a:prstGeom>
        </p:spPr>
        <p:txBody>
          <a:bodyPr lIns="91412" tIns="45706" rIns="91412" bIns="45706"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Tree>
    <p:extLst>
      <p:ext uri="{BB962C8B-B14F-4D97-AF65-F5344CB8AC3E}">
        <p14:creationId xmlns:p14="http://schemas.microsoft.com/office/powerpoint/2010/main" val="1384145493"/>
      </p:ext>
    </p:extLst>
  </p:cSld>
  <p:clrMapOvr>
    <a:masterClrMapping/>
  </p:clrMapOvr>
  <p:transition spd="slow">
    <p:wip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23" y="4629153"/>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12" tIns="45706" rIns="91412" bIns="45706"/>
          <a:lstStyle>
            <a:lvl1pPr marL="0" indent="0" algn="ctr">
              <a:buNone/>
              <a:defRPr sz="2200" baseline="0">
                <a:latin typeface="+mn-lt"/>
                <a:cs typeface="CiscoSans ExtraLight"/>
              </a:defRPr>
            </a:lvl1pPr>
          </a:lstStyle>
          <a:p>
            <a:pPr lvl="0"/>
            <a:r>
              <a:rPr lang="en-US" noProof="0" dirty="0" smtClean="0"/>
              <a:t>Click icon to add picture</a:t>
            </a:r>
            <a:endParaRPr lang="en-US" noProof="0" dirty="0"/>
          </a:p>
        </p:txBody>
      </p:sp>
      <p:sp>
        <p:nvSpPr>
          <p:cNvPr id="6" name="Text Placeholder 2"/>
          <p:cNvSpPr>
            <a:spLocks noGrp="1"/>
          </p:cNvSpPr>
          <p:nvPr>
            <p:ph type="body" sz="quarter" idx="11" hasCustomPrompt="1"/>
          </p:nvPr>
        </p:nvSpPr>
        <p:spPr bwMode="auto">
          <a:xfrm>
            <a:off x="500063" y="3486484"/>
            <a:ext cx="8139112" cy="500988"/>
          </a:xfrm>
          <a:prstGeom prst="rect">
            <a:avLst/>
          </a:prstGeom>
          <a:solidFill>
            <a:schemeClr val="bg1">
              <a:alpha val="70000"/>
            </a:schemeClr>
          </a:solidFill>
          <a:extLst/>
        </p:spPr>
        <p:txBody>
          <a:bodyPr wrap="square" lIns="107991" tIns="0" rIns="91432" bIns="45716" numCol="1" anchor="ctr" anchorCtr="0" compatLnSpc="1">
            <a:prstTxWarp prst="textNoShape">
              <a:avLst/>
            </a:prstTxWarp>
            <a:spAutoFit/>
          </a:bodyPr>
          <a:lstStyle>
            <a:lvl1pPr marL="172786" indent="0">
              <a:lnSpc>
                <a:spcPts val="3680"/>
              </a:lnSpc>
              <a:spcBef>
                <a:spcPts val="0"/>
              </a:spcBef>
              <a:buNone/>
              <a:defRPr sz="2400" i="1"/>
            </a:lvl1pPr>
          </a:lstStyle>
          <a:p>
            <a:pPr lvl="0"/>
            <a:r>
              <a:rPr lang="en-GB" dirty="0" smtClean="0"/>
              <a:t>Text Goes Here</a:t>
            </a:r>
          </a:p>
        </p:txBody>
      </p:sp>
    </p:spTree>
    <p:extLst>
      <p:ext uri="{BB962C8B-B14F-4D97-AF65-F5344CB8AC3E}">
        <p14:creationId xmlns:p14="http://schemas.microsoft.com/office/powerpoint/2010/main" val="2235589059"/>
      </p:ext>
    </p:extLst>
  </p:cSld>
  <p:clrMapOvr>
    <a:masterClrMapping/>
  </p:clrMapOvr>
  <p:transition spd="slow">
    <p:wip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43"/>
            <a:ext cx="8563172" cy="2542175"/>
          </a:xfrm>
          <a:prstGeom prst="rect">
            <a:avLst/>
          </a:prstGeom>
        </p:spPr>
        <p:txBody>
          <a:bodyPr vert="horz" lIns="91412" tIns="45706" rIns="91412" bIns="45706"/>
          <a:lstStyle>
            <a:lvl1pPr marL="0" indent="0" algn="ctr">
              <a:buNone/>
              <a:defRPr sz="2200" baseline="0">
                <a:solidFill>
                  <a:srgbClr val="676767"/>
                </a:solidFill>
                <a:latin typeface="+mn-lt"/>
                <a:cs typeface="CiscoSans ExtraLight"/>
              </a:defRPr>
            </a:lvl1pPr>
          </a:lstStyle>
          <a:p>
            <a:pPr lvl="0"/>
            <a:r>
              <a:rPr lang="en-US" noProof="0" dirty="0" smtClean="0"/>
              <a:t>Click icon to add picture</a:t>
            </a:r>
            <a:endParaRPr lang="en-US" noProof="0" dirty="0"/>
          </a:p>
        </p:txBody>
      </p:sp>
      <p:sp>
        <p:nvSpPr>
          <p:cNvPr id="4" name="Text Placeholder 3"/>
          <p:cNvSpPr>
            <a:spLocks noGrp="1"/>
          </p:cNvSpPr>
          <p:nvPr>
            <p:ph type="body" sz="quarter" idx="11" hasCustomPrompt="1"/>
          </p:nvPr>
        </p:nvSpPr>
        <p:spPr>
          <a:xfrm>
            <a:off x="448785" y="3054524"/>
            <a:ext cx="8364236" cy="564249"/>
          </a:xfrm>
          <a:prstGeom prst="rect">
            <a:avLst/>
          </a:prstGeom>
        </p:spPr>
        <p:txBody>
          <a:bodyPr vert="horz" wrap="square" lIns="91432" tIns="45716" rIns="91432" bIns="45716">
            <a:spAutoFit/>
          </a:bodyPr>
          <a:lstStyle>
            <a:lvl1pPr marL="0" indent="0">
              <a:buNone/>
              <a:defRPr sz="3200" baseline="0">
                <a:solidFill>
                  <a:srgbClr val="676767"/>
                </a:solidFill>
              </a:defRPr>
            </a:lvl1pPr>
          </a:lstStyle>
          <a:p>
            <a:pPr lvl="0"/>
            <a:r>
              <a:rPr lang="en-GB" dirty="0" smtClean="0"/>
              <a:t>Text Goes Here</a:t>
            </a:r>
          </a:p>
        </p:txBody>
      </p:sp>
    </p:spTree>
    <p:extLst>
      <p:ext uri="{BB962C8B-B14F-4D97-AF65-F5344CB8AC3E}">
        <p14:creationId xmlns:p14="http://schemas.microsoft.com/office/powerpoint/2010/main" val="2687024701"/>
      </p:ext>
    </p:extLst>
  </p:cSld>
  <p:clrMapOvr>
    <a:masterClrMapping/>
  </p:clrMapOvr>
  <p:transition spd="slow">
    <p:wip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7348" cy="5143500"/>
          </a:xfrm>
          <a:prstGeom prst="rect">
            <a:avLst/>
          </a:prstGeom>
        </p:spPr>
      </p:pic>
      <p:sp>
        <p:nvSpPr>
          <p:cNvPr id="14" name="Text Placeholder 2"/>
          <p:cNvSpPr>
            <a:spLocks noGrp="1"/>
          </p:cNvSpPr>
          <p:nvPr>
            <p:ph type="body" sz="quarter" idx="12" hasCustomPrompt="1"/>
          </p:nvPr>
        </p:nvSpPr>
        <p:spPr bwMode="auto">
          <a:xfrm>
            <a:off x="500063" y="3476225"/>
            <a:ext cx="8139112" cy="521506"/>
          </a:xfrm>
          <a:prstGeom prst="rect">
            <a:avLst/>
          </a:prstGeom>
          <a:solidFill>
            <a:schemeClr val="bg1">
              <a:alpha val="70000"/>
            </a:schemeClr>
          </a:solidFill>
          <a:extLst/>
        </p:spPr>
        <p:txBody>
          <a:bodyPr wrap="square" lIns="107991" tIns="0" rIns="91432" bIns="45716" numCol="1" anchor="b" anchorCtr="0" compatLnSpc="1">
            <a:prstTxWarp prst="textNoShape">
              <a:avLst/>
            </a:prstTxWarp>
            <a:spAutoFit/>
          </a:bodyPr>
          <a:lstStyle>
            <a:lvl1pPr marL="172786" indent="-179984">
              <a:lnSpc>
                <a:spcPts val="3680"/>
              </a:lnSpc>
              <a:spcBef>
                <a:spcPts val="0"/>
              </a:spcBef>
              <a:buNone/>
              <a:defRPr sz="3200" i="1"/>
            </a:lvl1pPr>
          </a:lstStyle>
          <a:p>
            <a:pPr lvl="0"/>
            <a:r>
              <a:rPr lang="en-GB" dirty="0" smtClean="0"/>
              <a:t>Text Goes Here</a:t>
            </a:r>
          </a:p>
        </p:txBody>
      </p:sp>
      <p:pic>
        <p:nvPicPr>
          <p:cNvPr id="11" name="Picture 2" descr="C:\Users\spius\Pictures\cisco logo blue gradient.png"/>
          <p:cNvPicPr>
            <a:picLocks noChangeAspect="1" noChangeArrowheads="1"/>
          </p:cNvPicPr>
          <p:nvPr userDrawn="1"/>
        </p:nvPicPr>
        <p:blipFill>
          <a:blip r:embed="rId3" cstate="print">
            <a:biLevel thresh="25000"/>
            <a:extLst>
              <a:ext uri="{28A0092B-C50C-407E-A947-70E740481C1C}">
                <a14:useLocalDpi xmlns:a14="http://schemas.microsoft.com/office/drawing/2010/main"/>
              </a:ext>
            </a:extLst>
          </a:blip>
          <a:srcRect/>
          <a:stretch>
            <a:fillRect/>
          </a:stretch>
        </p:blipFill>
        <p:spPr bwMode="auto">
          <a:xfrm>
            <a:off x="474176"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7"/>
          <p:cNvSpPr>
            <a:spLocks noChangeArrowheads="1"/>
          </p:cNvSpPr>
          <p:nvPr userDrawn="1"/>
        </p:nvSpPr>
        <p:spPr bwMode="ltGray">
          <a:xfrm>
            <a:off x="8515725" y="4742914"/>
            <a:ext cx="218401" cy="154512"/>
          </a:xfrm>
          <a:prstGeom prst="rect">
            <a:avLst/>
          </a:prstGeom>
          <a:noFill/>
          <a:ln w="9525" algn="ctr">
            <a:noFill/>
            <a:miter lim="800000"/>
            <a:headEnd/>
            <a:tailEnd/>
          </a:ln>
          <a:effectLst/>
        </p:spPr>
        <p:txBody>
          <a:bodyPr wrap="none" lIns="61580" tIns="30789" rIns="61580" bIns="30789" anchor="b">
            <a:spAutoFit/>
          </a:bodyPr>
          <a:lstStyle/>
          <a:p>
            <a:pPr algn="r" defTabSz="610693">
              <a:defRPr/>
            </a:pPr>
            <a:fld id="{4ABDCABE-3F10-B64C-92F1-862014417034}" type="slidenum">
              <a:rPr lang="en-US" sz="600">
                <a:solidFill>
                  <a:srgbClr val="FFFFFF">
                    <a:alpha val="60000"/>
                  </a:srgbClr>
                </a:solidFill>
                <a:ea typeface="ＭＳ Ｐゴシック" charset="0"/>
                <a:cs typeface="CiscoSans Thin"/>
              </a:rPr>
              <a:pPr algn="r" defTabSz="610693">
                <a:defRPr/>
              </a:pPr>
              <a:t>‹#›</a:t>
            </a:fld>
            <a:endParaRPr lang="en-US" sz="600" dirty="0">
              <a:solidFill>
                <a:srgbClr val="FFFFFF">
                  <a:alpha val="60000"/>
                </a:srgbClr>
              </a:solidFill>
              <a:ea typeface="ＭＳ Ｐゴシック" charset="0"/>
              <a:cs typeface="CiscoSans Thin"/>
            </a:endParaRPr>
          </a:p>
        </p:txBody>
      </p:sp>
      <p:sp>
        <p:nvSpPr>
          <p:cNvPr id="10" name="Rectangle 4"/>
          <p:cNvSpPr>
            <a:spLocks noChangeArrowheads="1"/>
          </p:cNvSpPr>
          <p:nvPr userDrawn="1"/>
        </p:nvSpPr>
        <p:spPr bwMode="ltGray">
          <a:xfrm>
            <a:off x="5867509" y="4741659"/>
            <a:ext cx="2658018" cy="154512"/>
          </a:xfrm>
          <a:prstGeom prst="rect">
            <a:avLst/>
          </a:prstGeom>
          <a:noFill/>
          <a:ln w="9525">
            <a:noFill/>
            <a:miter lim="800000"/>
            <a:headEnd/>
            <a:tailEnd/>
          </a:ln>
          <a:effectLst/>
        </p:spPr>
        <p:txBody>
          <a:bodyPr lIns="61580" tIns="30789" rIns="61580" bIns="30789" anchor="b">
            <a:spAutoFit/>
          </a:bodyPr>
          <a:lstStyle/>
          <a:p>
            <a:pPr defTabSz="610693">
              <a:defRPr/>
            </a:pPr>
            <a:r>
              <a:rPr lang="en-US" sz="600" dirty="0">
                <a:solidFill>
                  <a:srgbClr val="FFFFFF">
                    <a:alpha val="60000"/>
                  </a:srgbClr>
                </a:solidFill>
                <a:ea typeface="ＭＳ Ｐゴシック" charset="0"/>
                <a:cs typeface="CiscoSans Thin"/>
              </a:rPr>
              <a:t>© 2014  Cisco and/or its affiliates. All rights reserved.   Cisco Confidential</a:t>
            </a:r>
          </a:p>
        </p:txBody>
      </p:sp>
    </p:spTree>
    <p:extLst>
      <p:ext uri="{BB962C8B-B14F-4D97-AF65-F5344CB8AC3E}">
        <p14:creationId xmlns:p14="http://schemas.microsoft.com/office/powerpoint/2010/main" val="1280156307"/>
      </p:ext>
    </p:extLst>
  </p:cSld>
  <p:clrMapOvr>
    <a:masterClrMapping/>
  </p:clrMapOvr>
  <p:transition spd="slow">
    <p:wip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23" y="4629153"/>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12" tIns="45706" rIns="91412" bIns="45706"/>
          <a:lstStyle>
            <a:lvl1pPr marL="0" indent="0" algn="ctr">
              <a:buNone/>
              <a:defRPr sz="2200" baseline="0">
                <a:latin typeface="+mn-lt"/>
                <a:cs typeface="CiscoSans ExtraLigh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2848979105"/>
      </p:ext>
    </p:extLst>
  </p:cSld>
  <p:clrMapOvr>
    <a:masterClrMapping/>
  </p:clrMapOvr>
  <p:transition spd="slow">
    <p:wip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3"/>
            <a:ext cx="8480388" cy="4266646"/>
          </a:xfrm>
          <a:prstGeom prst="rect">
            <a:avLst/>
          </a:prstGeom>
        </p:spPr>
        <p:txBody>
          <a:bodyPr vert="horz" lIns="91416" tIns="45708" rIns="91416" bIns="45708"/>
          <a:lstStyle>
            <a:lvl1pPr marL="0" indent="0" algn="ctr">
              <a:buNone/>
              <a:defRPr sz="1500" baseline="0">
                <a:latin typeface="+mn-lt"/>
                <a:cs typeface="CiscoSans ExtraLigh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2993928640"/>
      </p:ext>
    </p:extLst>
  </p:cSld>
  <p:clrMapOvr>
    <a:masterClrMapping/>
  </p:clrMapOvr>
  <p:transition spd="slow">
    <p:wip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1"/>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defTabSz="457162">
              <a:defRPr/>
            </a:pPr>
            <a:endParaRPr lang="en-US" dirty="0">
              <a:solidFill>
                <a:srgbClr val="FFFFFF"/>
              </a:solidFill>
            </a:endParaRPr>
          </a:p>
        </p:txBody>
      </p:sp>
      <p:sp>
        <p:nvSpPr>
          <p:cNvPr id="5" name="Rectangle 4"/>
          <p:cNvSpPr/>
          <p:nvPr/>
        </p:nvSpPr>
        <p:spPr>
          <a:xfrm>
            <a:off x="1892301" y="3595689"/>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defTabSz="457162">
              <a:defRPr/>
            </a:pPr>
            <a:endParaRPr lang="en-US" dirty="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16" tIns="45708" rIns="91416" bIns="45708" anchor="ctr" anchorCtr="0"/>
          <a:lstStyle>
            <a:lvl1pPr algn="ctr">
              <a:buFontTx/>
              <a:buNone/>
              <a:defRPr>
                <a:solidFill>
                  <a:schemeClr val="tx1"/>
                </a:solidFill>
                <a:latin typeface="+mj-lt"/>
              </a:defRPr>
            </a:lvl1pPr>
          </a:lstStyle>
          <a:p>
            <a:pPr lvl="0"/>
            <a:r>
              <a:rPr lang="en-US" noProof="0" dirty="0" smtClean="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smtClean="0"/>
              <a:t>Click to edit title</a:t>
            </a:r>
            <a:endParaRPr lang="en-US" dirty="0"/>
          </a:p>
        </p:txBody>
      </p:sp>
    </p:spTree>
    <p:extLst>
      <p:ext uri="{BB962C8B-B14F-4D97-AF65-F5344CB8AC3E}">
        <p14:creationId xmlns:p14="http://schemas.microsoft.com/office/powerpoint/2010/main" val="252368703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8" y="233369"/>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defTabSz="457162">
              <a:defRPr/>
            </a:pPr>
            <a:endParaRPr lang="en-US" dirty="0">
              <a:solidFill>
                <a:srgbClr val="FFFFFF"/>
              </a:solidFill>
            </a:endParaRPr>
          </a:p>
        </p:txBody>
      </p:sp>
      <p:sp>
        <p:nvSpPr>
          <p:cNvPr id="26" name="Picture Placeholder 25"/>
          <p:cNvSpPr>
            <a:spLocks noGrp="1"/>
          </p:cNvSpPr>
          <p:nvPr>
            <p:ph type="pic" sz="quarter" idx="10"/>
          </p:nvPr>
        </p:nvSpPr>
        <p:spPr>
          <a:xfrm>
            <a:off x="549992" y="233172"/>
            <a:ext cx="3273552" cy="1844802"/>
          </a:xfrm>
          <a:prstGeom prst="rect">
            <a:avLst/>
          </a:prstGeom>
          <a:solidFill>
            <a:schemeClr val="bg1">
              <a:alpha val="30000"/>
            </a:schemeClr>
          </a:solidFill>
          <a:ln>
            <a:solidFill>
              <a:srgbClr val="676767"/>
            </a:solidFill>
          </a:ln>
          <a:effectLst/>
        </p:spPr>
        <p:txBody>
          <a:bodyPr vert="horz" lIns="68571" tIns="34286" rIns="68571" bIns="34286" rtlCol="0" anchor="ctr" anchorCtr="0">
            <a:normAutofit/>
          </a:bodyPr>
          <a:lstStyle>
            <a:lvl1pPr marL="0" indent="0" algn="ctr" defTabSz="68572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dirty="0" smtClean="0"/>
              <a:t>Click icon to add picture</a:t>
            </a:r>
            <a:endParaRPr lang="en-US" noProof="0" dirty="0"/>
          </a:p>
        </p:txBody>
      </p:sp>
      <p:sp>
        <p:nvSpPr>
          <p:cNvPr id="9" name="Title 8"/>
          <p:cNvSpPr>
            <a:spLocks noGrp="1"/>
          </p:cNvSpPr>
          <p:nvPr>
            <p:ph type="title" hasCustomPrompt="1"/>
          </p:nvPr>
        </p:nvSpPr>
        <p:spPr>
          <a:xfrm>
            <a:off x="430943" y="2480699"/>
            <a:ext cx="6729865" cy="1614419"/>
          </a:xfrm>
        </p:spPr>
        <p:txBody>
          <a:bodyPr>
            <a:noAutofit/>
          </a:bodyPr>
          <a:lstStyle>
            <a:lvl1pPr marL="0" marR="0" indent="0" algn="l" defTabSz="685720"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smtClean="0"/>
              <a:t>Click to edit title</a:t>
            </a:r>
            <a:endParaRPr lang="en-US" dirty="0" smtClean="0"/>
          </a:p>
        </p:txBody>
      </p:sp>
    </p:spTree>
    <p:extLst>
      <p:ext uri="{BB962C8B-B14F-4D97-AF65-F5344CB8AC3E}">
        <p14:creationId xmlns:p14="http://schemas.microsoft.com/office/powerpoint/2010/main" val="183634162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9"/>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defTabSz="457162">
              <a:defRPr/>
            </a:pPr>
            <a:endParaRPr lang="en-US" dirty="0">
              <a:solidFill>
                <a:srgbClr val="FFFFFF"/>
              </a:solidFill>
            </a:endParaRPr>
          </a:p>
        </p:txBody>
      </p:sp>
      <p:sp>
        <p:nvSpPr>
          <p:cNvPr id="26" name="Picture Placeholder 25"/>
          <p:cNvSpPr>
            <a:spLocks noGrp="1"/>
          </p:cNvSpPr>
          <p:nvPr>
            <p:ph type="pic" sz="quarter" idx="10"/>
          </p:nvPr>
        </p:nvSpPr>
        <p:spPr>
          <a:xfrm>
            <a:off x="4992624" y="546735"/>
            <a:ext cx="3630168" cy="3869818"/>
          </a:xfrm>
          <a:prstGeom prst="rect">
            <a:avLst/>
          </a:prstGeom>
          <a:solidFill>
            <a:schemeClr val="bg1">
              <a:alpha val="30000"/>
            </a:schemeClr>
          </a:solidFill>
          <a:ln>
            <a:solidFill>
              <a:srgbClr val="2968AF"/>
            </a:solidFill>
          </a:ln>
          <a:effectLst/>
        </p:spPr>
        <p:txBody>
          <a:bodyPr lIns="91416" tIns="45708" rIns="91416" bIns="45708" anchor="ctr" anchorCtr="0"/>
          <a:lstStyle>
            <a:lvl1pPr algn="ctr">
              <a:buFontTx/>
              <a:buNone/>
              <a:defRPr>
                <a:solidFill>
                  <a:schemeClr val="tx1"/>
                </a:solidFill>
                <a:latin typeface="+mj-lt"/>
              </a:defRPr>
            </a:lvl1pPr>
          </a:lstStyle>
          <a:p>
            <a:pPr lvl="0"/>
            <a:r>
              <a:rPr lang="en-US" noProof="0" dirty="0" smtClean="0"/>
              <a:t>Click icon to add picture</a:t>
            </a:r>
            <a:endParaRPr lang="en-US" noProof="0" dirty="0"/>
          </a:p>
        </p:txBody>
      </p:sp>
      <p:sp>
        <p:nvSpPr>
          <p:cNvPr id="9" name="Title 8"/>
          <p:cNvSpPr>
            <a:spLocks noGrp="1"/>
          </p:cNvSpPr>
          <p:nvPr>
            <p:ph type="title" hasCustomPrompt="1"/>
          </p:nvPr>
        </p:nvSpPr>
        <p:spPr>
          <a:xfrm>
            <a:off x="437669" y="546738"/>
            <a:ext cx="4349918" cy="813985"/>
          </a:xfrm>
        </p:spPr>
        <p:txBody>
          <a:bodyPr wrap="none" anchor="t" anchorCtr="0">
            <a:noAutofit/>
          </a:bodyPr>
          <a:lstStyle>
            <a:lvl1pPr>
              <a:lnSpc>
                <a:spcPct val="90000"/>
              </a:lnSpc>
              <a:defRPr sz="2500">
                <a:solidFill>
                  <a:schemeClr val="bg1"/>
                </a:solidFill>
                <a:latin typeface="+mj-lt"/>
              </a:defRPr>
            </a:lvl1pPr>
          </a:lstStyle>
          <a:p>
            <a:r>
              <a:rPr lang="en-GB" dirty="0" smtClean="0"/>
              <a:t>Click to edit title</a:t>
            </a:r>
            <a:endParaRPr lang="en-US" dirty="0"/>
          </a:p>
        </p:txBody>
      </p:sp>
    </p:spTree>
    <p:extLst>
      <p:ext uri="{BB962C8B-B14F-4D97-AF65-F5344CB8AC3E}">
        <p14:creationId xmlns:p14="http://schemas.microsoft.com/office/powerpoint/2010/main" val="13164526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7"/>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0" name="Rectangle 9"/>
          <p:cNvSpPr/>
          <p:nvPr/>
        </p:nvSpPr>
        <p:spPr>
          <a:xfrm>
            <a:off x="334963" y="233367"/>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1" name="Rectangle 10"/>
          <p:cNvSpPr/>
          <p:nvPr/>
        </p:nvSpPr>
        <p:spPr>
          <a:xfrm>
            <a:off x="6980246" y="233366"/>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2" name="Rectangle 11"/>
          <p:cNvSpPr/>
          <p:nvPr/>
        </p:nvSpPr>
        <p:spPr>
          <a:xfrm>
            <a:off x="334973" y="2271719"/>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3" name="Rectangle 12"/>
          <p:cNvSpPr/>
          <p:nvPr/>
        </p:nvSpPr>
        <p:spPr>
          <a:xfrm>
            <a:off x="2911476" y="2271719"/>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4" name="Rectangle 13"/>
          <p:cNvSpPr/>
          <p:nvPr/>
        </p:nvSpPr>
        <p:spPr>
          <a:xfrm>
            <a:off x="6980246"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5" name="Rectangle 14"/>
          <p:cNvSpPr/>
          <p:nvPr/>
        </p:nvSpPr>
        <p:spPr>
          <a:xfrm>
            <a:off x="6980246"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49" name="Picture Placeholder 25"/>
          <p:cNvSpPr>
            <a:spLocks noGrp="1"/>
          </p:cNvSpPr>
          <p:nvPr>
            <p:ph type="pic" sz="quarter" idx="11"/>
          </p:nvPr>
        </p:nvSpPr>
        <p:spPr>
          <a:xfrm>
            <a:off x="3669005" y="233366"/>
            <a:ext cx="3267861" cy="1995489"/>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dirty="0" smtClean="0"/>
              <a:t>Click icon to add picture</a:t>
            </a:r>
            <a:endParaRPr lang="en-US" noProof="0" dirty="0"/>
          </a:p>
        </p:txBody>
      </p:sp>
      <p:sp>
        <p:nvSpPr>
          <p:cNvPr id="26" name="Picture Placeholder 25"/>
          <p:cNvSpPr>
            <a:spLocks noGrp="1"/>
          </p:cNvSpPr>
          <p:nvPr>
            <p:ph type="pic" sz="quarter" idx="10"/>
          </p:nvPr>
        </p:nvSpPr>
        <p:spPr>
          <a:xfrm>
            <a:off x="320838" y="233366"/>
            <a:ext cx="3302001" cy="1995489"/>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smtClean="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smtClean="0"/>
              <a:t>Click icon to add picture</a:t>
            </a:r>
            <a:endParaRPr lang="en-US" noProof="0" dirty="0"/>
          </a:p>
        </p:txBody>
      </p:sp>
      <p:sp>
        <p:nvSpPr>
          <p:cNvPr id="53" name="Picture Placeholder 25"/>
          <p:cNvSpPr>
            <a:spLocks noGrp="1"/>
          </p:cNvSpPr>
          <p:nvPr>
            <p:ph type="pic" sz="quarter" idx="13"/>
          </p:nvPr>
        </p:nvSpPr>
        <p:spPr>
          <a:xfrm>
            <a:off x="320824" y="2271724"/>
            <a:ext cx="2537420" cy="2594201"/>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smtClean="0"/>
              <a:t>Click icon to add picture</a:t>
            </a:r>
            <a:endParaRPr lang="en-US" noProof="0" dirty="0"/>
          </a:p>
        </p:txBody>
      </p:sp>
      <p:sp>
        <p:nvSpPr>
          <p:cNvPr id="55" name="Picture Placeholder 25"/>
          <p:cNvSpPr>
            <a:spLocks noGrp="1"/>
          </p:cNvSpPr>
          <p:nvPr>
            <p:ph type="pic" sz="quarter" idx="14"/>
          </p:nvPr>
        </p:nvSpPr>
        <p:spPr>
          <a:xfrm>
            <a:off x="2908334" y="2271724"/>
            <a:ext cx="4028516" cy="2594201"/>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smtClean="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smtClean="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24116596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ulti_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59117"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Title Goes Here</a:t>
            </a:r>
            <a:endParaRPr lang="en-US" dirty="0"/>
          </a:p>
        </p:txBody>
      </p:sp>
      <p:sp>
        <p:nvSpPr>
          <p:cNvPr id="5" name="Content Placeholder 2"/>
          <p:cNvSpPr>
            <a:spLocks noGrp="1"/>
          </p:cNvSpPr>
          <p:nvPr>
            <p:ph idx="1" hasCustomPrompt="1"/>
          </p:nvPr>
        </p:nvSpPr>
        <p:spPr>
          <a:xfrm>
            <a:off x="261499" y="1200191"/>
            <a:ext cx="8659976" cy="3394075"/>
          </a:xfrm>
          <a:prstGeom prst="rect">
            <a:avLst/>
          </a:prstGeom>
        </p:spPr>
        <p:txBody>
          <a:bodyPr lIns="91300" tIns="45650" rIns="91300" bIns="45650">
            <a:noAutofit/>
          </a:bodyPr>
          <a:lstStyle>
            <a:lvl1pPr marL="285320" marR="0" indent="-285320" algn="ctr" defTabSz="456510" rtl="0" eaLnBrk="1" fontAlgn="auto" latinLnBrk="0" hangingPunct="1">
              <a:lnSpc>
                <a:spcPct val="100000"/>
              </a:lnSpc>
              <a:spcBef>
                <a:spcPct val="20000"/>
              </a:spcBef>
              <a:spcAft>
                <a:spcPts val="0"/>
              </a:spcAft>
              <a:buClrTx/>
              <a:buSzTx/>
              <a:buFont typeface="Arial"/>
              <a:buNone/>
              <a:tabLst/>
              <a:defRPr sz="2000" b="0" i="0" baseline="0">
                <a:solidFill>
                  <a:schemeClr val="tx2"/>
                </a:solidFill>
                <a:latin typeface="+mn-lt"/>
                <a:cs typeface="CiscoSans ExtraLight"/>
              </a:defRPr>
            </a:lvl1pPr>
          </a:lstStyle>
          <a:p>
            <a:pPr marL="0" marR="0" lvl="0" indent="0" algn="l" defTabSz="456510" rtl="0" eaLnBrk="1" fontAlgn="auto" latinLnBrk="0" hangingPunct="1">
              <a:lnSpc>
                <a:spcPct val="100000"/>
              </a:lnSpc>
              <a:spcBef>
                <a:spcPct val="20000"/>
              </a:spcBef>
              <a:spcAft>
                <a:spcPts val="0"/>
              </a:spcAft>
              <a:buClrTx/>
              <a:buSzTx/>
              <a:tabLst/>
              <a:defRPr/>
            </a:pPr>
            <a:r>
              <a:rPr lang="en-GB" dirty="0" smtClean="0"/>
              <a:t>This slide will allow you to add one of the following:</a:t>
            </a:r>
            <a:br>
              <a:rPr lang="en-GB" dirty="0" smtClean="0"/>
            </a:br>
            <a:r>
              <a:rPr lang="en-GB" dirty="0" smtClean="0"/>
              <a:t>Table, Charts, Smart Art, Pictures, Clip Art and Media</a:t>
            </a:r>
            <a:br>
              <a:rPr lang="en-GB" dirty="0" smtClean="0"/>
            </a:br>
            <a:r>
              <a:rPr lang="en-GB" dirty="0" smtClean="0"/>
              <a:t>Click icon to add content</a:t>
            </a:r>
            <a:endParaRPr lang="en-US" dirty="0" smtClean="0"/>
          </a:p>
          <a:p>
            <a:pPr lvl="0"/>
            <a:endParaRPr lang="en-US" dirty="0"/>
          </a:p>
        </p:txBody>
      </p:sp>
    </p:spTree>
    <p:extLst>
      <p:ext uri="{BB962C8B-B14F-4D97-AF65-F5344CB8AC3E}">
        <p14:creationId xmlns:p14="http://schemas.microsoft.com/office/powerpoint/2010/main" val="281911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139881"/>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46"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68" tIns="34285" rIns="68568" bIns="34285" rtlCol="0" anchor="ctr">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dirty="0" smtClean="0"/>
              <a:t>Click icon to add media</a:t>
            </a:r>
            <a:endParaRPr lang="en-US" noProof="0" dirty="0"/>
          </a:p>
        </p:txBody>
      </p:sp>
    </p:spTree>
    <p:extLst>
      <p:ext uri="{BB962C8B-B14F-4D97-AF65-F5344CB8AC3E}">
        <p14:creationId xmlns:p14="http://schemas.microsoft.com/office/powerpoint/2010/main" val="254095371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68" tIns="34285" rIns="68568" bIns="34285" rtlCol="0" anchor="ctr">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dirty="0" smtClean="0"/>
              <a:t>Click icon to add media</a:t>
            </a:r>
            <a:endParaRPr lang="en-US" noProof="0" dirty="0"/>
          </a:p>
        </p:txBody>
      </p:sp>
    </p:spTree>
    <p:extLst>
      <p:ext uri="{BB962C8B-B14F-4D97-AF65-F5344CB8AC3E}">
        <p14:creationId xmlns:p14="http://schemas.microsoft.com/office/powerpoint/2010/main" val="405502678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9144000" cy="514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2098" y="1643063"/>
            <a:ext cx="8759825"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068091"/>
      </p:ext>
    </p:extLst>
  </p:cSld>
  <p:clrMapOvr>
    <a:masterClrMapping/>
  </p:clrMapOvr>
  <p:transition spd="slow">
    <p:wip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dirty="0" smtClean="0"/>
              <a:t>BRKDEV-2004</a:t>
            </a:r>
            <a:endParaRPr lang="en-US" dirty="0">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18601217"/>
      </p:ext>
    </p:extLst>
  </p:cSld>
  <p:clrMapOvr>
    <a:masterClrMapping/>
  </p:clrMapOv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smtClean="0"/>
              <a:t>Click to edit Master title style</a:t>
            </a:r>
            <a:endParaRPr lang="en-US" dirty="0"/>
          </a:p>
        </p:txBody>
      </p:sp>
      <p:sp>
        <p:nvSpPr>
          <p:cNvPr id="5" name="Content Placeholder 4"/>
          <p:cNvSpPr>
            <a:spLocks noGrp="1"/>
          </p:cNvSpPr>
          <p:nvPr>
            <p:ph sz="quarter" idx="11"/>
          </p:nvPr>
        </p:nvSpPr>
        <p:spPr>
          <a:xfrm>
            <a:off x="352925" y="1077913"/>
            <a:ext cx="8513064" cy="3398837"/>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dirty="0" smtClean="0"/>
              <a:t>BRKDEV-2004</a:t>
            </a:r>
            <a:endParaRPr lang="en-US" dirty="0">
              <a:ea typeface="ＭＳ Ｐゴシック" charset="0"/>
            </a:endParaRPr>
          </a:p>
        </p:txBody>
      </p:sp>
    </p:spTree>
    <p:extLst>
      <p:ext uri="{BB962C8B-B14F-4D97-AF65-F5344CB8AC3E}">
        <p14:creationId xmlns:p14="http://schemas.microsoft.com/office/powerpoint/2010/main" val="975936421"/>
      </p:ext>
    </p:extLst>
  </p:cSld>
  <p:clrMapOvr>
    <a:masterClrMapping/>
  </p:clrMapOvr>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5222533" y="4946904"/>
            <a:ext cx="716863" cy="154518"/>
          </a:xfrm>
          <a:prstGeom prst="rect">
            <a:avLst/>
          </a:prstGeom>
        </p:spPr>
        <p:txBody>
          <a:bodyPr/>
          <a:lstStyle/>
          <a:p>
            <a:pPr defTabSz="610744"/>
            <a:r>
              <a:rPr lang="en-US" dirty="0" smtClean="0"/>
              <a:t>BRKDEV-2004</a:t>
            </a:r>
            <a:endParaRPr lang="en-US" dirty="0">
              <a:ea typeface="ＭＳ Ｐゴシック" charset="0"/>
            </a:endParaRPr>
          </a:p>
        </p:txBody>
      </p:sp>
      <p:sp>
        <p:nvSpPr>
          <p:cNvPr id="4" name="Slide Number Placeholder 3"/>
          <p:cNvSpPr>
            <a:spLocks noGrp="1"/>
          </p:cNvSpPr>
          <p:nvPr>
            <p:ph type="sldNum" sz="quarter" idx="11"/>
          </p:nvPr>
        </p:nvSpPr>
        <p:spPr>
          <a:xfrm>
            <a:off x="8409709" y="4884989"/>
            <a:ext cx="359666" cy="274637"/>
          </a:xfrm>
          <a:prstGeom prst="rect">
            <a:avLst/>
          </a:prstGeom>
        </p:spPr>
        <p:txBody>
          <a:bodyPr/>
          <a:lstStyle/>
          <a:p>
            <a:pPr defTabSz="457200" fontAlgn="base">
              <a:spcBef>
                <a:spcPct val="0"/>
              </a:spcBef>
              <a:spcAft>
                <a:spcPct val="0"/>
              </a:spcAft>
            </a:pPr>
            <a:fld id="{96A97DD0-5BE7-4856-A2A9-C42C6688E607}" type="slidenum">
              <a:rPr lang="en-US" smtClean="0"/>
              <a:pPr defTabSz="457200" fontAlgn="base">
                <a:spcBef>
                  <a:spcPct val="0"/>
                </a:spcBef>
                <a:spcAft>
                  <a:spcPct val="0"/>
                </a:spcAft>
              </a:pPr>
              <a:t>‹#›</a:t>
            </a:fld>
            <a:endParaRPr lang="en-US" dirty="0"/>
          </a:p>
        </p:txBody>
      </p:sp>
    </p:spTree>
    <p:extLst>
      <p:ext uri="{BB962C8B-B14F-4D97-AF65-F5344CB8AC3E}">
        <p14:creationId xmlns:p14="http://schemas.microsoft.com/office/powerpoint/2010/main" val="1550922932"/>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468313" y="3916058"/>
            <a:ext cx="7791858" cy="349356"/>
          </a:xfrm>
          <a:prstGeom prst="rect">
            <a:avLst/>
          </a:prstGeom>
        </p:spPr>
        <p:txBody>
          <a:bodyPr lIns="91420" tIns="45710" rIns="91420" bIns="45710" anchor="b">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smtClean="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US" smtClean="0"/>
              <a:t>Click to edit Master title style</a:t>
            </a:r>
            <a:endParaRPr lang="en-US" dirty="0"/>
          </a:p>
        </p:txBody>
      </p:sp>
    </p:spTree>
    <p:extLst>
      <p:ext uri="{BB962C8B-B14F-4D97-AF65-F5344CB8AC3E}">
        <p14:creationId xmlns:p14="http://schemas.microsoft.com/office/powerpoint/2010/main" val="624695842"/>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9_Bullet_Title only">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4"/>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a:lvl1pPr>
          </a:lstStyle>
          <a:p>
            <a:pPr lvl="0"/>
            <a:r>
              <a:rPr lang="en-US" dirty="0" smtClean="0"/>
              <a:t>Insert Slide Concept/Title</a:t>
            </a:r>
            <a:endParaRPr lang="en-GB" dirty="0"/>
          </a:p>
        </p:txBody>
      </p:sp>
      <p:sp>
        <p:nvSpPr>
          <p:cNvPr id="9" name="Text Placeholder 8"/>
          <p:cNvSpPr>
            <a:spLocks noGrp="1"/>
          </p:cNvSpPr>
          <p:nvPr>
            <p:ph type="body" sz="quarter" idx="12" hasCustomPrompt="1"/>
          </p:nvPr>
        </p:nvSpPr>
        <p:spPr>
          <a:xfrm>
            <a:off x="438150" y="1379539"/>
            <a:ext cx="8345488" cy="2684462"/>
          </a:xfrm>
          <a:prstGeom prst="rect">
            <a:avLst/>
          </a:prstGeom>
        </p:spPr>
        <p:txBody>
          <a:bodyPr/>
          <a:lstStyle>
            <a:lvl1pPr>
              <a:defRPr baseline="0"/>
            </a:lvl1pPr>
          </a:lstStyle>
          <a:p>
            <a:pPr lvl="0"/>
            <a:r>
              <a:rPr lang="en-US" dirty="0" smtClean="0"/>
              <a:t>Explain Visual Concepts and/or Insert Copy to appear on slide</a:t>
            </a:r>
          </a:p>
        </p:txBody>
      </p:sp>
      <p:sp>
        <p:nvSpPr>
          <p:cNvPr id="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dirty="0" smtClean="0"/>
              <a:t>BRKDEV-2004</a:t>
            </a:r>
            <a:endParaRPr lang="en-US" dirty="0">
              <a:ea typeface="ＭＳ Ｐゴシック" charset="0"/>
            </a:endParaRPr>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a:p>
        </p:txBody>
      </p:sp>
    </p:spTree>
    <p:extLst>
      <p:ext uri="{BB962C8B-B14F-4D97-AF65-F5344CB8AC3E}">
        <p14:creationId xmlns:p14="http://schemas.microsoft.com/office/powerpoint/2010/main" val="2079424672"/>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dirty="0" smtClean="0"/>
              <a:t>BRKDEV-2004</a:t>
            </a:r>
            <a:endParaRPr lang="en-US" dirty="0">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smtClean="0"/>
              <a:t>Click to edit Master title style</a:t>
            </a:r>
            <a:endParaRPr lang="en-US" dirty="0"/>
          </a:p>
        </p:txBody>
      </p:sp>
      <p:sp>
        <p:nvSpPr>
          <p:cNvPr id="10" name="Content Placeholder 4"/>
          <p:cNvSpPr>
            <a:spLocks noGrp="1"/>
          </p:cNvSpPr>
          <p:nvPr>
            <p:ph sz="quarter" idx="11"/>
          </p:nvPr>
        </p:nvSpPr>
        <p:spPr>
          <a:xfrm>
            <a:off x="356616" y="1077912"/>
            <a:ext cx="4069080" cy="325798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5"/>
          <p:cNvSpPr>
            <a:spLocks noGrp="1"/>
          </p:cNvSpPr>
          <p:nvPr>
            <p:ph sz="quarter" idx="12"/>
          </p:nvPr>
        </p:nvSpPr>
        <p:spPr>
          <a:xfrm>
            <a:off x="4800600" y="1077913"/>
            <a:ext cx="4069080" cy="3253455"/>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3040642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46" Type="http://schemas.openxmlformats.org/officeDocument/2006/relationships/image" Target="../media/image1.png"/><Relationship Id="rId20" Type="http://schemas.openxmlformats.org/officeDocument/2006/relationships/slideLayout" Target="../slideLayouts/slideLayout76.xml"/><Relationship Id="rId21" Type="http://schemas.openxmlformats.org/officeDocument/2006/relationships/slideLayout" Target="../slideLayouts/slideLayout77.xml"/><Relationship Id="rId22" Type="http://schemas.openxmlformats.org/officeDocument/2006/relationships/slideLayout" Target="../slideLayouts/slideLayout78.xml"/><Relationship Id="rId23" Type="http://schemas.openxmlformats.org/officeDocument/2006/relationships/slideLayout" Target="../slideLayouts/slideLayout79.xml"/><Relationship Id="rId24" Type="http://schemas.openxmlformats.org/officeDocument/2006/relationships/slideLayout" Target="../slideLayouts/slideLayout80.xml"/><Relationship Id="rId25" Type="http://schemas.openxmlformats.org/officeDocument/2006/relationships/slideLayout" Target="../slideLayouts/slideLayout81.xml"/><Relationship Id="rId26" Type="http://schemas.openxmlformats.org/officeDocument/2006/relationships/slideLayout" Target="../slideLayouts/slideLayout82.xml"/><Relationship Id="rId27" Type="http://schemas.openxmlformats.org/officeDocument/2006/relationships/slideLayout" Target="../slideLayouts/slideLayout83.xml"/><Relationship Id="rId28" Type="http://schemas.openxmlformats.org/officeDocument/2006/relationships/slideLayout" Target="../slideLayouts/slideLayout84.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30" Type="http://schemas.openxmlformats.org/officeDocument/2006/relationships/slideLayout" Target="../slideLayouts/slideLayout86.xml"/><Relationship Id="rId31" Type="http://schemas.openxmlformats.org/officeDocument/2006/relationships/slideLayout" Target="../slideLayouts/slideLayout87.xml"/><Relationship Id="rId32" Type="http://schemas.openxmlformats.org/officeDocument/2006/relationships/slideLayout" Target="../slideLayouts/slideLayout88.xml"/><Relationship Id="rId9" Type="http://schemas.openxmlformats.org/officeDocument/2006/relationships/slideLayout" Target="../slideLayouts/slideLayout65.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3" Type="http://schemas.openxmlformats.org/officeDocument/2006/relationships/slideLayout" Target="../slideLayouts/slideLayout89.xml"/><Relationship Id="rId34" Type="http://schemas.openxmlformats.org/officeDocument/2006/relationships/slideLayout" Target="../slideLayouts/slideLayout90.xml"/><Relationship Id="rId35" Type="http://schemas.openxmlformats.org/officeDocument/2006/relationships/slideLayout" Target="../slideLayouts/slideLayout91.xml"/><Relationship Id="rId36" Type="http://schemas.openxmlformats.org/officeDocument/2006/relationships/slideLayout" Target="../slideLayouts/slideLayout92.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Relationship Id="rId17" Type="http://schemas.openxmlformats.org/officeDocument/2006/relationships/slideLayout" Target="../slideLayouts/slideLayout73.xml"/><Relationship Id="rId18" Type="http://schemas.openxmlformats.org/officeDocument/2006/relationships/slideLayout" Target="../slideLayouts/slideLayout74.xml"/><Relationship Id="rId19" Type="http://schemas.openxmlformats.org/officeDocument/2006/relationships/slideLayout" Target="../slideLayouts/slideLayout75.xml"/><Relationship Id="rId37" Type="http://schemas.openxmlformats.org/officeDocument/2006/relationships/slideLayout" Target="../slideLayouts/slideLayout93.xml"/><Relationship Id="rId38" Type="http://schemas.openxmlformats.org/officeDocument/2006/relationships/slideLayout" Target="../slideLayouts/slideLayout94.xml"/><Relationship Id="rId39" Type="http://schemas.openxmlformats.org/officeDocument/2006/relationships/slideLayout" Target="../slideLayouts/slideLayout95.xml"/><Relationship Id="rId40" Type="http://schemas.openxmlformats.org/officeDocument/2006/relationships/slideLayout" Target="../slideLayouts/slideLayout96.xml"/><Relationship Id="rId41" Type="http://schemas.openxmlformats.org/officeDocument/2006/relationships/slideLayout" Target="../slideLayouts/slideLayout97.xml"/><Relationship Id="rId42" Type="http://schemas.openxmlformats.org/officeDocument/2006/relationships/slideLayout" Target="../slideLayouts/slideLayout98.xml"/><Relationship Id="rId43" Type="http://schemas.openxmlformats.org/officeDocument/2006/relationships/slideLayout" Target="../slideLayouts/slideLayout99.xml"/><Relationship Id="rId44" Type="http://schemas.openxmlformats.org/officeDocument/2006/relationships/slideLayout" Target="../slideLayouts/slideLayout100.xml"/><Relationship Id="rId4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theme" Target="../theme/theme3.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23.xml"/><Relationship Id="rId12" Type="http://schemas.openxmlformats.org/officeDocument/2006/relationships/slideLayout" Target="../slideLayouts/slideLayout124.xml"/><Relationship Id="rId13" Type="http://schemas.openxmlformats.org/officeDocument/2006/relationships/theme" Target="../theme/theme4.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91300" tIns="45650" rIns="91300" bIns="45650"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231F20"/>
                </a:solidFill>
                <a:cs typeface="CiscoSans Thin"/>
              </a:rPr>
              <a:t>Cisco Confidential</a:t>
            </a:r>
          </a:p>
        </p:txBody>
      </p:sp>
      <p:sp>
        <p:nvSpPr>
          <p:cNvPr id="5" name="Rectangle 7"/>
          <p:cNvSpPr>
            <a:spLocks noChangeArrowheads="1"/>
          </p:cNvSpPr>
          <p:nvPr/>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231F20"/>
                </a:solidFill>
                <a:cs typeface="CiscoSans Thin"/>
              </a:rPr>
              <a:pPr algn="r" defTabSz="609932"/>
              <a:t>‹#›</a:t>
            </a:fld>
            <a:endParaRPr lang="en-US" sz="600" dirty="0">
              <a:solidFill>
                <a:srgbClr val="231F20"/>
              </a:solidFill>
              <a:cs typeface="CiscoSans Thin"/>
            </a:endParaRPr>
          </a:p>
        </p:txBody>
      </p:sp>
      <p:sp>
        <p:nvSpPr>
          <p:cNvPr id="6" name="Rectangle 4"/>
          <p:cNvSpPr>
            <a:spLocks noChangeArrowheads="1"/>
          </p:cNvSpPr>
          <p:nvPr/>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231F20"/>
                </a:solidFill>
                <a:cs typeface="CiscoSans Thin"/>
              </a:rPr>
              <a:t>© 2014  Cisco and/or its affiliates. All rights reserved.</a:t>
            </a:r>
          </a:p>
        </p:txBody>
      </p:sp>
      <p:cxnSp>
        <p:nvCxnSpPr>
          <p:cNvPr id="8" name="Straight Connector 7"/>
          <p:cNvCxnSpPr/>
          <p:nvPr/>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526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transition spd="slow">
    <p:wipe/>
  </p:transition>
  <p:timing>
    <p:tnLst>
      <p:par>
        <p:cTn id="1" dur="indefinite" restart="never" nodeType="tmRoot"/>
      </p:par>
    </p:tnLst>
  </p:timing>
  <p:txStyles>
    <p:titleStyle>
      <a:lvl1pPr algn="l" defTabSz="684867" rtl="0" eaLnBrk="1" latinLnBrk="0" hangingPunct="1">
        <a:lnSpc>
          <a:spcPct val="80000"/>
        </a:lnSpc>
        <a:spcBef>
          <a:spcPct val="0"/>
        </a:spcBef>
        <a:buNone/>
        <a:defRPr lang="en-US" sz="2500" b="0" kern="1200" spc="0" baseline="0" dirty="0">
          <a:solidFill>
            <a:srgbClr val="00A2BF"/>
          </a:solidFill>
          <a:latin typeface="+mj-lt"/>
          <a:ea typeface="+mj-ea"/>
          <a:cs typeface="CiscoSans"/>
        </a:defRPr>
      </a:lvl1pPr>
    </p:titleStyle>
    <p:bodyStyle>
      <a:lvl1pPr marL="171223" indent="-171223" algn="l" defTabSz="684867"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460" indent="-215672" algn="l" defTabSz="684867" rtl="0" eaLnBrk="1" latinLnBrk="0" hangingPunct="1">
        <a:lnSpc>
          <a:spcPct val="95000"/>
        </a:lnSpc>
        <a:spcBef>
          <a:spcPts val="600"/>
        </a:spcBef>
        <a:buClr>
          <a:schemeClr val="tx2"/>
        </a:buClr>
        <a:buFont typeface="Arial"/>
        <a:buChar char="•"/>
        <a:defRPr lang="en-US" sz="1400" kern="1200" dirty="0" smtClean="0">
          <a:solidFill>
            <a:schemeClr val="tx1"/>
          </a:solidFill>
          <a:latin typeface="+mn-lt"/>
          <a:ea typeface="+mn-ea"/>
          <a:cs typeface="CiscoSans"/>
        </a:defRPr>
      </a:lvl2pPr>
      <a:lvl3pPr marL="431355" indent="-171200" algn="l" defTabSz="684867"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249" indent="-171200" algn="l" defTabSz="684867" rtl="0" eaLnBrk="1" latinLnBrk="0" hangingPunct="1">
        <a:lnSpc>
          <a:spcPct val="95000"/>
        </a:lnSpc>
        <a:spcBef>
          <a:spcPts val="630"/>
        </a:spcBef>
        <a:buFont typeface="Arial"/>
        <a:buChar char="•"/>
        <a:defRPr lang="en-US" sz="1100" kern="1200" dirty="0" smtClean="0">
          <a:solidFill>
            <a:schemeClr val="tx1"/>
          </a:solidFill>
          <a:latin typeface="+mn-lt"/>
          <a:ea typeface="+mn-ea"/>
          <a:cs typeface="CiscoSans"/>
        </a:defRPr>
      </a:lvl4pPr>
      <a:lvl5pPr marL="575132" indent="-171200" algn="l" defTabSz="684867" rtl="0" eaLnBrk="1" latinLnBrk="0" hangingPunct="1">
        <a:lnSpc>
          <a:spcPct val="95000"/>
        </a:lnSpc>
        <a:spcBef>
          <a:spcPts val="630"/>
        </a:spcBef>
        <a:buFont typeface="Arial"/>
        <a:buChar char="•"/>
        <a:defRPr lang="en-US" sz="1100" kern="1200" dirty="0">
          <a:solidFill>
            <a:schemeClr val="tx1"/>
          </a:solidFill>
          <a:latin typeface="+mn-lt"/>
          <a:ea typeface="+mn-ea"/>
          <a:cs typeface="CiscoSans"/>
        </a:defRPr>
      </a:lvl5pPr>
      <a:lvl6pPr marL="862709" indent="-171223" algn="l" defTabSz="68486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4600" indent="-171200" algn="l" defTabSz="68486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397020" indent="0" algn="l" defTabSz="684867" rtl="0" eaLnBrk="1" latinLnBrk="0" hangingPunct="1">
        <a:spcBef>
          <a:spcPct val="20000"/>
        </a:spcBef>
        <a:buFont typeface="Arial" pitchFamily="34" charset="0"/>
        <a:buNone/>
        <a:defRPr sz="1500" kern="1200">
          <a:solidFill>
            <a:schemeClr val="tx1"/>
          </a:solidFill>
          <a:latin typeface="+mn-lt"/>
          <a:ea typeface="+mn-ea"/>
          <a:cs typeface="+mn-cs"/>
        </a:defRPr>
      </a:lvl8pPr>
      <a:lvl9pPr marL="2910674" indent="-171223" algn="l" defTabSz="68486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867" rtl="0" eaLnBrk="1" latinLnBrk="0" hangingPunct="1">
        <a:defRPr sz="1400" kern="1200">
          <a:solidFill>
            <a:schemeClr val="tx1"/>
          </a:solidFill>
          <a:latin typeface="+mn-lt"/>
          <a:ea typeface="+mn-ea"/>
          <a:cs typeface="+mn-cs"/>
        </a:defRPr>
      </a:lvl1pPr>
      <a:lvl2pPr marL="342409" algn="l" defTabSz="684867" rtl="0" eaLnBrk="1" latinLnBrk="0" hangingPunct="1">
        <a:defRPr sz="1400" kern="1200">
          <a:solidFill>
            <a:schemeClr val="tx1"/>
          </a:solidFill>
          <a:latin typeface="+mn-lt"/>
          <a:ea typeface="+mn-ea"/>
          <a:cs typeface="+mn-cs"/>
        </a:defRPr>
      </a:lvl2pPr>
      <a:lvl3pPr marL="684867" algn="l" defTabSz="684867" rtl="0" eaLnBrk="1" latinLnBrk="0" hangingPunct="1">
        <a:defRPr sz="1400" kern="1200">
          <a:solidFill>
            <a:schemeClr val="tx1"/>
          </a:solidFill>
          <a:latin typeface="+mn-lt"/>
          <a:ea typeface="+mn-ea"/>
          <a:cs typeface="+mn-cs"/>
        </a:defRPr>
      </a:lvl3pPr>
      <a:lvl4pPr marL="1027294" algn="l" defTabSz="684867" rtl="0" eaLnBrk="1" latinLnBrk="0" hangingPunct="1">
        <a:defRPr sz="1400" kern="1200">
          <a:solidFill>
            <a:schemeClr val="tx1"/>
          </a:solidFill>
          <a:latin typeface="+mn-lt"/>
          <a:ea typeface="+mn-ea"/>
          <a:cs typeface="+mn-cs"/>
        </a:defRPr>
      </a:lvl4pPr>
      <a:lvl5pPr marL="1369733" algn="l" defTabSz="684867" rtl="0" eaLnBrk="1" latinLnBrk="0" hangingPunct="1">
        <a:defRPr sz="1400" kern="1200">
          <a:solidFill>
            <a:schemeClr val="tx1"/>
          </a:solidFill>
          <a:latin typeface="+mn-lt"/>
          <a:ea typeface="+mn-ea"/>
          <a:cs typeface="+mn-cs"/>
        </a:defRPr>
      </a:lvl5pPr>
      <a:lvl6pPr marL="1712151" algn="l" defTabSz="684867" rtl="0" eaLnBrk="1" latinLnBrk="0" hangingPunct="1">
        <a:defRPr sz="1400" kern="1200">
          <a:solidFill>
            <a:schemeClr val="tx1"/>
          </a:solidFill>
          <a:latin typeface="+mn-lt"/>
          <a:ea typeface="+mn-ea"/>
          <a:cs typeface="+mn-cs"/>
        </a:defRPr>
      </a:lvl6pPr>
      <a:lvl7pPr marL="2054594" algn="l" defTabSz="684867" rtl="0" eaLnBrk="1" latinLnBrk="0" hangingPunct="1">
        <a:defRPr sz="1400" kern="1200">
          <a:solidFill>
            <a:schemeClr val="tx1"/>
          </a:solidFill>
          <a:latin typeface="+mn-lt"/>
          <a:ea typeface="+mn-ea"/>
          <a:cs typeface="+mn-cs"/>
        </a:defRPr>
      </a:lvl7pPr>
      <a:lvl8pPr marL="2397020" algn="l" defTabSz="684867" rtl="0" eaLnBrk="1" latinLnBrk="0" hangingPunct="1">
        <a:defRPr sz="1400" kern="1200">
          <a:solidFill>
            <a:schemeClr val="tx1"/>
          </a:solidFill>
          <a:latin typeface="+mn-lt"/>
          <a:ea typeface="+mn-ea"/>
          <a:cs typeface="+mn-cs"/>
        </a:defRPr>
      </a:lvl8pPr>
      <a:lvl9pPr marL="2739454" algn="l" defTabSz="68486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GB" dirty="0" smtClean="0"/>
              <a:t>Title Goes Here</a:t>
            </a:r>
            <a:endParaRPr lang="en-GB" dirty="0"/>
          </a:p>
        </p:txBody>
      </p:sp>
      <p:sp>
        <p:nvSpPr>
          <p:cNvPr id="12" name="Rectangle 7"/>
          <p:cNvSpPr>
            <a:spLocks noChangeArrowheads="1"/>
          </p:cNvSpPr>
          <p:nvPr/>
        </p:nvSpPr>
        <p:spPr bwMode="ltGray">
          <a:xfrm>
            <a:off x="8515725" y="4742914"/>
            <a:ext cx="218401" cy="154512"/>
          </a:xfrm>
          <a:prstGeom prst="rect">
            <a:avLst/>
          </a:prstGeom>
          <a:noFill/>
          <a:ln w="9525" algn="ctr">
            <a:noFill/>
            <a:miter lim="800000"/>
            <a:headEnd/>
            <a:tailEnd/>
          </a:ln>
          <a:effectLst/>
        </p:spPr>
        <p:txBody>
          <a:bodyPr wrap="none" lIns="61580" tIns="30789" rIns="61580" bIns="30789" anchor="b">
            <a:spAutoFit/>
          </a:bodyPr>
          <a:lstStyle/>
          <a:p>
            <a:pPr algn="r" defTabSz="610693">
              <a:defRPr/>
            </a:pPr>
            <a:fld id="{4ABDCABE-3F10-B64C-92F1-862014417034}" type="slidenum">
              <a:rPr lang="en-US" sz="600">
                <a:solidFill>
                  <a:srgbClr val="000000">
                    <a:alpha val="25000"/>
                  </a:srgbClr>
                </a:solidFill>
                <a:ea typeface="ＭＳ Ｐゴシック" charset="0"/>
                <a:cs typeface="CiscoSans Thin"/>
              </a:rPr>
              <a:pPr algn="r" defTabSz="610693">
                <a:defRPr/>
              </a:pPr>
              <a:t>‹#›</a:t>
            </a:fld>
            <a:endParaRPr lang="en-US" sz="600" dirty="0">
              <a:solidFill>
                <a:srgbClr val="000000">
                  <a:alpha val="25000"/>
                </a:srgbClr>
              </a:solidFill>
              <a:ea typeface="ＭＳ Ｐゴシック" charset="0"/>
              <a:cs typeface="CiscoSans Thin"/>
            </a:endParaRPr>
          </a:p>
        </p:txBody>
      </p:sp>
      <p:sp>
        <p:nvSpPr>
          <p:cNvPr id="13" name="Rectangle 4"/>
          <p:cNvSpPr>
            <a:spLocks noChangeArrowheads="1"/>
          </p:cNvSpPr>
          <p:nvPr/>
        </p:nvSpPr>
        <p:spPr bwMode="ltGray">
          <a:xfrm>
            <a:off x="5867509" y="4741659"/>
            <a:ext cx="2658018" cy="154512"/>
          </a:xfrm>
          <a:prstGeom prst="rect">
            <a:avLst/>
          </a:prstGeom>
          <a:noFill/>
          <a:ln w="9525">
            <a:noFill/>
            <a:miter lim="800000"/>
            <a:headEnd/>
            <a:tailEnd/>
          </a:ln>
          <a:effectLst/>
        </p:spPr>
        <p:txBody>
          <a:bodyPr lIns="61580" tIns="30789" rIns="61580" bIns="30789" anchor="b">
            <a:spAutoFit/>
          </a:bodyPr>
          <a:lstStyle/>
          <a:p>
            <a:pPr defTabSz="610693">
              <a:defRPr/>
            </a:pPr>
            <a:r>
              <a:rPr lang="en-US" sz="600" dirty="0">
                <a:solidFill>
                  <a:srgbClr val="000000">
                    <a:alpha val="25000"/>
                  </a:srgbClr>
                </a:solidFill>
                <a:ea typeface="ＭＳ Ｐゴシック" charset="0"/>
                <a:cs typeface="CiscoSans Thin"/>
              </a:rPr>
              <a:t>© 2014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6" cstate="print">
            <a:extLst>
              <a:ext uri="{28A0092B-C50C-407E-A947-70E740481C1C}">
                <a14:useLocalDpi xmlns:a14="http://schemas.microsoft.com/office/drawing/2010/main"/>
              </a:ext>
            </a:extLst>
          </a:blip>
          <a:srcRect/>
          <a:stretch>
            <a:fillRect/>
          </a:stretch>
        </p:blipFill>
        <p:spPr bwMode="auto">
          <a:xfrm>
            <a:off x="474176"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2580653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79" r:id="rId38"/>
    <p:sldLayoutId id="2147483984" r:id="rId39"/>
    <p:sldLayoutId id="2147483996" r:id="rId40"/>
    <p:sldLayoutId id="2147483997" r:id="rId41"/>
    <p:sldLayoutId id="2147483998" r:id="rId42"/>
    <p:sldLayoutId id="2147484001" r:id="rId43"/>
    <p:sldLayoutId id="2147484002" r:id="rId44"/>
  </p:sldLayoutIdLst>
  <p:transition spd="slow">
    <p:wipe/>
  </p:transition>
  <p:timing>
    <p:tnLst>
      <p:par>
        <p:cTn id="1" dur="indefinite" restart="never" nodeType="tmRoot"/>
      </p:par>
    </p:tnLst>
  </p:timing>
  <p:txStyles>
    <p:titleStyle>
      <a:lvl1pPr algn="l" defTabSz="684156"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62"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24"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486"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648"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49" indent="-169849" algn="l" defTabSz="68415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45" indent="-215882" algn="l" defTabSz="68415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64" indent="-169849" algn="l" defTabSz="68415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196" indent="-169849" algn="l" defTabSz="68415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27" indent="-169849" algn="l" defTabSz="68415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784" indent="-171431" algn="l" defTabSz="68572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66" indent="-171408" algn="l" defTabSz="68572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020" indent="0" algn="l" defTabSz="68572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310" indent="-171431" algn="l" defTabSz="68572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20" rtl="0" eaLnBrk="1" latinLnBrk="0" hangingPunct="1">
        <a:defRPr sz="1400" kern="1200">
          <a:solidFill>
            <a:schemeClr val="tx1"/>
          </a:solidFill>
          <a:latin typeface="+mn-lt"/>
          <a:ea typeface="+mn-ea"/>
          <a:cs typeface="+mn-cs"/>
        </a:defRPr>
      </a:lvl1pPr>
      <a:lvl2pPr marL="342856" algn="l" defTabSz="685720" rtl="0" eaLnBrk="1" latinLnBrk="0" hangingPunct="1">
        <a:defRPr sz="1400" kern="1200">
          <a:solidFill>
            <a:schemeClr val="tx1"/>
          </a:solidFill>
          <a:latin typeface="+mn-lt"/>
          <a:ea typeface="+mn-ea"/>
          <a:cs typeface="+mn-cs"/>
        </a:defRPr>
      </a:lvl2pPr>
      <a:lvl3pPr marL="685720" algn="l" defTabSz="685720" rtl="0" eaLnBrk="1" latinLnBrk="0" hangingPunct="1">
        <a:defRPr sz="1400" kern="1200">
          <a:solidFill>
            <a:schemeClr val="tx1"/>
          </a:solidFill>
          <a:latin typeface="+mn-lt"/>
          <a:ea typeface="+mn-ea"/>
          <a:cs typeface="+mn-cs"/>
        </a:defRPr>
      </a:lvl3pPr>
      <a:lvl4pPr marL="1028579" algn="l" defTabSz="685720" rtl="0" eaLnBrk="1" latinLnBrk="0" hangingPunct="1">
        <a:defRPr sz="1400" kern="1200">
          <a:solidFill>
            <a:schemeClr val="tx1"/>
          </a:solidFill>
          <a:latin typeface="+mn-lt"/>
          <a:ea typeface="+mn-ea"/>
          <a:cs typeface="+mn-cs"/>
        </a:defRPr>
      </a:lvl4pPr>
      <a:lvl5pPr marL="1371441" algn="l" defTabSz="685720" rtl="0" eaLnBrk="1" latinLnBrk="0" hangingPunct="1">
        <a:defRPr sz="1400" kern="1200">
          <a:solidFill>
            <a:schemeClr val="tx1"/>
          </a:solidFill>
          <a:latin typeface="+mn-lt"/>
          <a:ea typeface="+mn-ea"/>
          <a:cs typeface="+mn-cs"/>
        </a:defRPr>
      </a:lvl5pPr>
      <a:lvl6pPr marL="1714297" algn="l" defTabSz="685720" rtl="0" eaLnBrk="1" latinLnBrk="0" hangingPunct="1">
        <a:defRPr sz="1400" kern="1200">
          <a:solidFill>
            <a:schemeClr val="tx1"/>
          </a:solidFill>
          <a:latin typeface="+mn-lt"/>
          <a:ea typeface="+mn-ea"/>
          <a:cs typeface="+mn-cs"/>
        </a:defRPr>
      </a:lvl6pPr>
      <a:lvl7pPr marL="2057161" algn="l" defTabSz="685720" rtl="0" eaLnBrk="1" latinLnBrk="0" hangingPunct="1">
        <a:defRPr sz="1400" kern="1200">
          <a:solidFill>
            <a:schemeClr val="tx1"/>
          </a:solidFill>
          <a:latin typeface="+mn-lt"/>
          <a:ea typeface="+mn-ea"/>
          <a:cs typeface="+mn-cs"/>
        </a:defRPr>
      </a:lvl7pPr>
      <a:lvl8pPr marL="2400020" algn="l" defTabSz="685720" rtl="0" eaLnBrk="1" latinLnBrk="0" hangingPunct="1">
        <a:defRPr sz="1400" kern="1200">
          <a:solidFill>
            <a:schemeClr val="tx1"/>
          </a:solidFill>
          <a:latin typeface="+mn-lt"/>
          <a:ea typeface="+mn-ea"/>
          <a:cs typeface="+mn-cs"/>
        </a:defRPr>
      </a:lvl8pPr>
      <a:lvl9pPr marL="2742882" algn="l" defTabSz="68572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2111" tIns="31055" rIns="62111" bIns="31055" rtlCol="0" anchor="ctr"/>
          <a:lstStyle/>
          <a:p>
            <a:pPr algn="ctr" defTabSz="878981"/>
            <a:endParaRPr lang="en-US" sz="1700" dirty="0">
              <a:solidFill>
                <a:prstClr val="white"/>
              </a:solidFill>
              <a:latin typeface="Calibri"/>
            </a:endParaRPr>
          </a:p>
        </p:txBody>
      </p:sp>
      <p:sp>
        <p:nvSpPr>
          <p:cNvPr id="2" name="Title Placeholder 1"/>
          <p:cNvSpPr>
            <a:spLocks noGrp="1"/>
          </p:cNvSpPr>
          <p:nvPr>
            <p:ph type="title"/>
          </p:nvPr>
        </p:nvSpPr>
        <p:spPr>
          <a:xfrm>
            <a:off x="457200" y="5491"/>
            <a:ext cx="8229600" cy="427508"/>
          </a:xfrm>
          <a:prstGeom prst="rect">
            <a:avLst/>
          </a:prstGeom>
        </p:spPr>
        <p:txBody>
          <a:bodyPr vert="horz" lIns="62111" tIns="31055" rIns="62111" bIns="3105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664148"/>
            <a:ext cx="8229600" cy="4318620"/>
          </a:xfrm>
          <a:prstGeom prst="rect">
            <a:avLst/>
          </a:prstGeom>
        </p:spPr>
        <p:txBody>
          <a:bodyPr vert="horz" lIns="62111" tIns="31055" rIns="62111" bIns="3105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10"/>
          <p:cNvSpPr txBox="1"/>
          <p:nvPr userDrawn="1"/>
        </p:nvSpPr>
        <p:spPr>
          <a:xfrm>
            <a:off x="8391" y="5000015"/>
            <a:ext cx="1523254" cy="139661"/>
          </a:xfrm>
          <a:prstGeom prst="rect">
            <a:avLst/>
          </a:prstGeom>
          <a:noFill/>
        </p:spPr>
        <p:txBody>
          <a:bodyPr wrap="none" lIns="62111" tIns="31055" rIns="62111" bIns="31055" rtlCol="0">
            <a:spAutoFit/>
          </a:bodyPr>
          <a:lstStyle/>
          <a:p>
            <a:pPr defTabSz="878981"/>
            <a:r>
              <a:rPr lang="en-US" sz="500" dirty="0" smtClean="0">
                <a:solidFill>
                  <a:prstClr val="black">
                    <a:lumMod val="50000"/>
                    <a:lumOff val="50000"/>
                  </a:prstClr>
                </a:solidFill>
                <a:latin typeface="Helvetica Neue Thin"/>
                <a:ea typeface="ＭＳ Ｐゴシック" charset="0"/>
                <a:cs typeface="Helvetica Neue Thin"/>
              </a:rPr>
              <a:t>© 2015 Cisco and/or its affiliates. All rights reserved.</a:t>
            </a:r>
            <a:endParaRPr lang="en-US" sz="500" dirty="0">
              <a:solidFill>
                <a:prstClr val="black">
                  <a:lumMod val="50000"/>
                  <a:lumOff val="50000"/>
                </a:prstClr>
              </a:solidFill>
              <a:latin typeface="Helvetica Neue Thin"/>
              <a:ea typeface="ＭＳ Ｐゴシック" charset="0"/>
              <a:cs typeface="Helvetica Neue Thin"/>
            </a:endParaRPr>
          </a:p>
        </p:txBody>
      </p:sp>
      <p:sp>
        <p:nvSpPr>
          <p:cNvPr id="12" name="TextBox 11"/>
          <p:cNvSpPr txBox="1"/>
          <p:nvPr userDrawn="1"/>
        </p:nvSpPr>
        <p:spPr>
          <a:xfrm>
            <a:off x="7748449" y="5000015"/>
            <a:ext cx="1497606" cy="139661"/>
          </a:xfrm>
          <a:prstGeom prst="rect">
            <a:avLst/>
          </a:prstGeom>
          <a:noFill/>
        </p:spPr>
        <p:txBody>
          <a:bodyPr wrap="none" lIns="62111" tIns="31055" rIns="62111" bIns="31055" rtlCol="0">
            <a:spAutoFit/>
          </a:bodyPr>
          <a:lstStyle/>
          <a:p>
            <a:pPr defTabSz="878981"/>
            <a:r>
              <a:rPr lang="en-US" sz="500" dirty="0" smtClean="0">
                <a:solidFill>
                  <a:prstClr val="black">
                    <a:lumMod val="50000"/>
                    <a:lumOff val="50000"/>
                  </a:prstClr>
                </a:solidFill>
                <a:latin typeface="Helvetica Neue Thin"/>
                <a:ea typeface="ＭＳ Ｐゴシック" charset="0"/>
                <a:cs typeface="Helvetica Neue Thin"/>
              </a:rPr>
              <a:t>Cisco Highly Confidential – Redistribution Prohibited</a:t>
            </a:r>
            <a:endParaRPr lang="en-US" sz="500" dirty="0">
              <a:solidFill>
                <a:prstClr val="black">
                  <a:lumMod val="50000"/>
                  <a:lumOff val="50000"/>
                </a:prstClr>
              </a:solidFill>
              <a:latin typeface="Helvetica Neue Thin"/>
              <a:ea typeface="ＭＳ Ｐゴシック" charset="0"/>
              <a:cs typeface="Helvetica Neue Thin"/>
            </a:endParaRPr>
          </a:p>
        </p:txBody>
      </p:sp>
    </p:spTree>
    <p:extLst>
      <p:ext uri="{BB962C8B-B14F-4D97-AF65-F5344CB8AC3E}">
        <p14:creationId xmlns:p14="http://schemas.microsoft.com/office/powerpoint/2010/main" val="337299339"/>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Lst>
  <p:hf hdr="0" ftr="0" dt="0"/>
  <p:txStyles>
    <p:titleStyle>
      <a:lvl1pPr algn="l" defTabSz="310550" rtl="0" eaLnBrk="1" latinLnBrk="0" hangingPunct="1">
        <a:spcBef>
          <a:spcPct val="0"/>
        </a:spcBef>
        <a:buNone/>
        <a:defRPr sz="1900" b="0" i="0" kern="1200">
          <a:solidFill>
            <a:schemeClr val="tx1">
              <a:lumMod val="65000"/>
              <a:lumOff val="35000"/>
            </a:schemeClr>
          </a:solidFill>
          <a:latin typeface="Helvetica Neue Light"/>
          <a:ea typeface="+mj-ea"/>
          <a:cs typeface="Helvetica Neue Light"/>
        </a:defRPr>
      </a:lvl1pPr>
    </p:titleStyle>
    <p:bodyStyle>
      <a:lvl1pPr marL="232914" indent="-232914" algn="l" defTabSz="310550" rtl="0" eaLnBrk="1" latinLnBrk="0" hangingPunct="1">
        <a:spcBef>
          <a:spcPct val="20000"/>
        </a:spcBef>
        <a:buClrTx/>
        <a:buSzPct val="87000"/>
        <a:buFont typeface="Courier New"/>
        <a:buChar char="o"/>
        <a:defRPr sz="2200" b="0" i="0" kern="1200">
          <a:solidFill>
            <a:schemeClr val="tx1"/>
          </a:solidFill>
          <a:latin typeface="Helvetica Neue Light"/>
          <a:ea typeface="+mn-ea"/>
          <a:cs typeface="Helvetica Neue Light"/>
        </a:defRPr>
      </a:lvl1pPr>
      <a:lvl2pPr marL="504644" indent="-194094" algn="l" defTabSz="310550" rtl="0" eaLnBrk="1" latinLnBrk="0" hangingPunct="1">
        <a:spcBef>
          <a:spcPct val="20000"/>
        </a:spcBef>
        <a:buFont typeface="Arial"/>
        <a:buChar char="•"/>
        <a:defRPr sz="1900" b="0" i="0" kern="1200">
          <a:solidFill>
            <a:schemeClr val="tx1"/>
          </a:solidFill>
          <a:latin typeface="Helvetica Neue Light"/>
          <a:ea typeface="+mn-ea"/>
          <a:cs typeface="Helvetica Neue Light"/>
        </a:defRPr>
      </a:lvl2pPr>
      <a:lvl3pPr marL="776376" indent="-155274" algn="l" defTabSz="310550" rtl="0" eaLnBrk="1" latinLnBrk="0" hangingPunct="1">
        <a:spcBef>
          <a:spcPct val="20000"/>
        </a:spcBef>
        <a:buFont typeface="Arial"/>
        <a:buChar char="•"/>
        <a:defRPr sz="1600" b="0" i="0" kern="1200">
          <a:solidFill>
            <a:schemeClr val="tx1"/>
          </a:solidFill>
          <a:latin typeface="Helvetica Neue Light"/>
          <a:ea typeface="+mn-ea"/>
          <a:cs typeface="Helvetica Neue Light"/>
        </a:defRPr>
      </a:lvl3pPr>
      <a:lvl4pPr marL="1086926" indent="-155274" algn="l" defTabSz="310550" rtl="0" eaLnBrk="1" latinLnBrk="0" hangingPunct="1">
        <a:spcBef>
          <a:spcPct val="20000"/>
        </a:spcBef>
        <a:buFont typeface="Arial"/>
        <a:buChar char="•"/>
        <a:defRPr sz="1400" b="0" i="0" kern="1200">
          <a:solidFill>
            <a:schemeClr val="tx1"/>
          </a:solidFill>
          <a:latin typeface="Helvetica Neue Light"/>
          <a:ea typeface="+mn-ea"/>
          <a:cs typeface="Helvetica Neue Light"/>
        </a:defRPr>
      </a:lvl4pPr>
      <a:lvl5pPr marL="1397476" indent="-155274" algn="l" defTabSz="310550" rtl="0" eaLnBrk="1" latinLnBrk="0" hangingPunct="1">
        <a:spcBef>
          <a:spcPct val="20000"/>
        </a:spcBef>
        <a:buFont typeface="Arial"/>
        <a:buChar char="•"/>
        <a:defRPr sz="1400" b="0" i="0" kern="1200">
          <a:solidFill>
            <a:schemeClr val="tx1"/>
          </a:solidFill>
          <a:latin typeface="Helvetica Neue Light"/>
          <a:ea typeface="+mn-ea"/>
          <a:cs typeface="Helvetica Neue Light"/>
        </a:defRPr>
      </a:lvl5pPr>
      <a:lvl6pPr marL="1708026" indent="-155274" algn="l" defTabSz="310550" rtl="0" eaLnBrk="1" latinLnBrk="0" hangingPunct="1">
        <a:spcBef>
          <a:spcPct val="20000"/>
        </a:spcBef>
        <a:buFont typeface="Arial"/>
        <a:buChar char="•"/>
        <a:defRPr sz="1400" kern="1200">
          <a:solidFill>
            <a:schemeClr val="tx1"/>
          </a:solidFill>
          <a:latin typeface="+mn-lt"/>
          <a:ea typeface="+mn-ea"/>
          <a:cs typeface="+mn-cs"/>
        </a:defRPr>
      </a:lvl6pPr>
      <a:lvl7pPr marL="2018576" indent="-155274" algn="l" defTabSz="310550" rtl="0" eaLnBrk="1" latinLnBrk="0" hangingPunct="1">
        <a:spcBef>
          <a:spcPct val="20000"/>
        </a:spcBef>
        <a:buFont typeface="Arial"/>
        <a:buChar char="•"/>
        <a:defRPr sz="1400" kern="1200">
          <a:solidFill>
            <a:schemeClr val="tx1"/>
          </a:solidFill>
          <a:latin typeface="+mn-lt"/>
          <a:ea typeface="+mn-ea"/>
          <a:cs typeface="+mn-cs"/>
        </a:defRPr>
      </a:lvl7pPr>
      <a:lvl8pPr marL="2329126" indent="-155274" algn="l" defTabSz="310550" rtl="0" eaLnBrk="1" latinLnBrk="0" hangingPunct="1">
        <a:spcBef>
          <a:spcPct val="20000"/>
        </a:spcBef>
        <a:buFont typeface="Arial"/>
        <a:buChar char="•"/>
        <a:defRPr sz="1400" kern="1200">
          <a:solidFill>
            <a:schemeClr val="tx1"/>
          </a:solidFill>
          <a:latin typeface="+mn-lt"/>
          <a:ea typeface="+mn-ea"/>
          <a:cs typeface="+mn-cs"/>
        </a:defRPr>
      </a:lvl8pPr>
      <a:lvl9pPr marL="2639676" indent="-155274" algn="l" defTabSz="310550"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10550" rtl="0" eaLnBrk="1" latinLnBrk="0" hangingPunct="1">
        <a:defRPr sz="1200" kern="1200">
          <a:solidFill>
            <a:schemeClr val="tx1"/>
          </a:solidFill>
          <a:latin typeface="+mn-lt"/>
          <a:ea typeface="+mn-ea"/>
          <a:cs typeface="+mn-cs"/>
        </a:defRPr>
      </a:lvl1pPr>
      <a:lvl2pPr marL="310550" algn="l" defTabSz="310550" rtl="0" eaLnBrk="1" latinLnBrk="0" hangingPunct="1">
        <a:defRPr sz="1200" kern="1200">
          <a:solidFill>
            <a:schemeClr val="tx1"/>
          </a:solidFill>
          <a:latin typeface="+mn-lt"/>
          <a:ea typeface="+mn-ea"/>
          <a:cs typeface="+mn-cs"/>
        </a:defRPr>
      </a:lvl2pPr>
      <a:lvl3pPr marL="621100" algn="l" defTabSz="310550" rtl="0" eaLnBrk="1" latinLnBrk="0" hangingPunct="1">
        <a:defRPr sz="1200" kern="1200">
          <a:solidFill>
            <a:schemeClr val="tx1"/>
          </a:solidFill>
          <a:latin typeface="+mn-lt"/>
          <a:ea typeface="+mn-ea"/>
          <a:cs typeface="+mn-cs"/>
        </a:defRPr>
      </a:lvl3pPr>
      <a:lvl4pPr marL="931650" algn="l" defTabSz="310550" rtl="0" eaLnBrk="1" latinLnBrk="0" hangingPunct="1">
        <a:defRPr sz="1200" kern="1200">
          <a:solidFill>
            <a:schemeClr val="tx1"/>
          </a:solidFill>
          <a:latin typeface="+mn-lt"/>
          <a:ea typeface="+mn-ea"/>
          <a:cs typeface="+mn-cs"/>
        </a:defRPr>
      </a:lvl4pPr>
      <a:lvl5pPr marL="1242200" algn="l" defTabSz="310550" rtl="0" eaLnBrk="1" latinLnBrk="0" hangingPunct="1">
        <a:defRPr sz="1200" kern="1200">
          <a:solidFill>
            <a:schemeClr val="tx1"/>
          </a:solidFill>
          <a:latin typeface="+mn-lt"/>
          <a:ea typeface="+mn-ea"/>
          <a:cs typeface="+mn-cs"/>
        </a:defRPr>
      </a:lvl5pPr>
      <a:lvl6pPr marL="1552751" algn="l" defTabSz="310550" rtl="0" eaLnBrk="1" latinLnBrk="0" hangingPunct="1">
        <a:defRPr sz="1200" kern="1200">
          <a:solidFill>
            <a:schemeClr val="tx1"/>
          </a:solidFill>
          <a:latin typeface="+mn-lt"/>
          <a:ea typeface="+mn-ea"/>
          <a:cs typeface="+mn-cs"/>
        </a:defRPr>
      </a:lvl6pPr>
      <a:lvl7pPr marL="1863300" algn="l" defTabSz="310550" rtl="0" eaLnBrk="1" latinLnBrk="0" hangingPunct="1">
        <a:defRPr sz="1200" kern="1200">
          <a:solidFill>
            <a:schemeClr val="tx1"/>
          </a:solidFill>
          <a:latin typeface="+mn-lt"/>
          <a:ea typeface="+mn-ea"/>
          <a:cs typeface="+mn-cs"/>
        </a:defRPr>
      </a:lvl7pPr>
      <a:lvl8pPr marL="2173851" algn="l" defTabSz="310550" rtl="0" eaLnBrk="1" latinLnBrk="0" hangingPunct="1">
        <a:defRPr sz="1200" kern="1200">
          <a:solidFill>
            <a:schemeClr val="tx1"/>
          </a:solidFill>
          <a:latin typeface="+mn-lt"/>
          <a:ea typeface="+mn-ea"/>
          <a:cs typeface="+mn-cs"/>
        </a:defRPr>
      </a:lvl8pPr>
      <a:lvl9pPr marL="2484400" algn="l" defTabSz="31055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3" y="0"/>
            <a:ext cx="9144000"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2093" tIns="31047" rIns="62093" bIns="31047" rtlCol="0" anchor="ctr"/>
          <a:lstStyle/>
          <a:p>
            <a:pPr algn="ctr" defTabSz="878747"/>
            <a:endParaRPr lang="en-US" sz="1700" dirty="0">
              <a:solidFill>
                <a:prstClr val="white"/>
              </a:solidFill>
              <a:latin typeface="Calibri"/>
            </a:endParaRPr>
          </a:p>
        </p:txBody>
      </p:sp>
      <p:sp>
        <p:nvSpPr>
          <p:cNvPr id="2" name="Title Placeholder 1"/>
          <p:cNvSpPr>
            <a:spLocks noGrp="1"/>
          </p:cNvSpPr>
          <p:nvPr>
            <p:ph type="title"/>
          </p:nvPr>
        </p:nvSpPr>
        <p:spPr>
          <a:xfrm>
            <a:off x="457203" y="5491"/>
            <a:ext cx="8229600" cy="427508"/>
          </a:xfrm>
          <a:prstGeom prst="rect">
            <a:avLst/>
          </a:prstGeom>
        </p:spPr>
        <p:txBody>
          <a:bodyPr vert="horz" lIns="62093" tIns="31047" rIns="62093" bIns="31047"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3" y="664148"/>
            <a:ext cx="8229600" cy="4318620"/>
          </a:xfrm>
          <a:prstGeom prst="rect">
            <a:avLst/>
          </a:prstGeom>
        </p:spPr>
        <p:txBody>
          <a:bodyPr vert="horz" lIns="62093" tIns="31047" rIns="62093" bIns="3104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10"/>
          <p:cNvSpPr txBox="1"/>
          <p:nvPr userDrawn="1"/>
        </p:nvSpPr>
        <p:spPr>
          <a:xfrm>
            <a:off x="8394" y="5000015"/>
            <a:ext cx="1523217" cy="139645"/>
          </a:xfrm>
          <a:prstGeom prst="rect">
            <a:avLst/>
          </a:prstGeom>
          <a:noFill/>
        </p:spPr>
        <p:txBody>
          <a:bodyPr wrap="none" lIns="62093" tIns="31047" rIns="62093" bIns="31047" rtlCol="0">
            <a:spAutoFit/>
          </a:bodyPr>
          <a:lstStyle/>
          <a:p>
            <a:pPr defTabSz="878747"/>
            <a:r>
              <a:rPr lang="en-US" sz="500" dirty="0" smtClean="0">
                <a:solidFill>
                  <a:prstClr val="black">
                    <a:lumMod val="50000"/>
                    <a:lumOff val="50000"/>
                  </a:prstClr>
                </a:solidFill>
                <a:latin typeface="Helvetica Neue Thin"/>
                <a:cs typeface="Helvetica Neue Thin"/>
              </a:rPr>
              <a:t>© 2015 Cisco and/or its affiliates. All rights reserved.</a:t>
            </a:r>
            <a:endParaRPr lang="en-US" sz="500" dirty="0">
              <a:solidFill>
                <a:prstClr val="black">
                  <a:lumMod val="50000"/>
                  <a:lumOff val="50000"/>
                </a:prstClr>
              </a:solidFill>
              <a:latin typeface="Helvetica Neue Thin"/>
              <a:cs typeface="Helvetica Neue Thin"/>
            </a:endParaRPr>
          </a:p>
        </p:txBody>
      </p:sp>
      <p:sp>
        <p:nvSpPr>
          <p:cNvPr id="12" name="TextBox 11"/>
          <p:cNvSpPr txBox="1"/>
          <p:nvPr userDrawn="1"/>
        </p:nvSpPr>
        <p:spPr>
          <a:xfrm>
            <a:off x="7748457" y="5000015"/>
            <a:ext cx="1318033" cy="139645"/>
          </a:xfrm>
          <a:prstGeom prst="rect">
            <a:avLst/>
          </a:prstGeom>
          <a:noFill/>
        </p:spPr>
        <p:txBody>
          <a:bodyPr wrap="none" lIns="62093" tIns="31047" rIns="62093" bIns="31047" rtlCol="0">
            <a:spAutoFit/>
          </a:bodyPr>
          <a:lstStyle/>
          <a:p>
            <a:pPr defTabSz="878747"/>
            <a:r>
              <a:rPr lang="en-US" sz="500" dirty="0" smtClean="0">
                <a:solidFill>
                  <a:prstClr val="black">
                    <a:lumMod val="50000"/>
                    <a:lumOff val="50000"/>
                  </a:prstClr>
                </a:solidFill>
                <a:latin typeface="Helvetica Neue Thin"/>
                <a:cs typeface="Helvetica Neue Thin"/>
              </a:rPr>
              <a:t>Cisco Confidential – Redistribution Prohibited</a:t>
            </a:r>
            <a:endParaRPr lang="en-US" sz="500" dirty="0">
              <a:solidFill>
                <a:prstClr val="black">
                  <a:lumMod val="50000"/>
                  <a:lumOff val="50000"/>
                </a:prstClr>
              </a:solidFill>
              <a:latin typeface="Helvetica Neue Thin"/>
              <a:cs typeface="Helvetica Neue Thin"/>
            </a:endParaRPr>
          </a:p>
        </p:txBody>
      </p:sp>
    </p:spTree>
    <p:extLst>
      <p:ext uri="{BB962C8B-B14F-4D97-AF65-F5344CB8AC3E}">
        <p14:creationId xmlns:p14="http://schemas.microsoft.com/office/powerpoint/2010/main" val="2378783869"/>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hdr="0" ftr="0" dt="0"/>
  <p:txStyles>
    <p:titleStyle>
      <a:lvl1pPr algn="l" defTabSz="310467" rtl="0" eaLnBrk="1" latinLnBrk="0" hangingPunct="1">
        <a:spcBef>
          <a:spcPct val="0"/>
        </a:spcBef>
        <a:buNone/>
        <a:defRPr sz="1900" b="0" i="0" kern="1200">
          <a:solidFill>
            <a:schemeClr val="tx1">
              <a:lumMod val="65000"/>
              <a:lumOff val="35000"/>
            </a:schemeClr>
          </a:solidFill>
          <a:latin typeface="Helvetica Neue Light"/>
          <a:ea typeface="+mj-ea"/>
          <a:cs typeface="Helvetica Neue Light"/>
        </a:defRPr>
      </a:lvl1pPr>
    </p:titleStyle>
    <p:bodyStyle>
      <a:lvl1pPr marL="232851" indent="-232851" algn="l" defTabSz="310467" rtl="0" eaLnBrk="1" latinLnBrk="0" hangingPunct="1">
        <a:spcBef>
          <a:spcPct val="20000"/>
        </a:spcBef>
        <a:buClrTx/>
        <a:buSzPct val="87000"/>
        <a:buFont typeface="Courier New"/>
        <a:buChar char="o"/>
        <a:defRPr sz="2200" b="0" i="0" kern="1200">
          <a:solidFill>
            <a:schemeClr val="tx1"/>
          </a:solidFill>
          <a:latin typeface="Helvetica Neue Light"/>
          <a:ea typeface="+mn-ea"/>
          <a:cs typeface="Helvetica Neue Light"/>
        </a:defRPr>
      </a:lvl1pPr>
      <a:lvl2pPr marL="504508" indent="-194042" algn="l" defTabSz="310467" rtl="0" eaLnBrk="1" latinLnBrk="0" hangingPunct="1">
        <a:spcBef>
          <a:spcPct val="20000"/>
        </a:spcBef>
        <a:buFont typeface="Arial"/>
        <a:buChar char="•"/>
        <a:defRPr sz="1900" b="0" i="0" kern="1200">
          <a:solidFill>
            <a:schemeClr val="tx1"/>
          </a:solidFill>
          <a:latin typeface="Helvetica Neue Light"/>
          <a:ea typeface="+mn-ea"/>
          <a:cs typeface="Helvetica Neue Light"/>
        </a:defRPr>
      </a:lvl2pPr>
      <a:lvl3pPr marL="776167" indent="-155235" algn="l" defTabSz="310467" rtl="0" eaLnBrk="1" latinLnBrk="0" hangingPunct="1">
        <a:spcBef>
          <a:spcPct val="20000"/>
        </a:spcBef>
        <a:buFont typeface="Arial"/>
        <a:buChar char="•"/>
        <a:defRPr sz="1700" b="0" i="0" kern="1200">
          <a:solidFill>
            <a:schemeClr val="tx1"/>
          </a:solidFill>
          <a:latin typeface="Helvetica Neue Light"/>
          <a:ea typeface="+mn-ea"/>
          <a:cs typeface="Helvetica Neue Light"/>
        </a:defRPr>
      </a:lvl3pPr>
      <a:lvl4pPr marL="1086635" indent="-155235" algn="l" defTabSz="310467" rtl="0" eaLnBrk="1" latinLnBrk="0" hangingPunct="1">
        <a:spcBef>
          <a:spcPct val="20000"/>
        </a:spcBef>
        <a:buFont typeface="Arial"/>
        <a:buChar char="•"/>
        <a:defRPr sz="1400" b="0" i="0" kern="1200">
          <a:solidFill>
            <a:schemeClr val="tx1"/>
          </a:solidFill>
          <a:latin typeface="Helvetica Neue Light"/>
          <a:ea typeface="+mn-ea"/>
          <a:cs typeface="Helvetica Neue Light"/>
        </a:defRPr>
      </a:lvl4pPr>
      <a:lvl5pPr marL="1397101" indent="-155235" algn="l" defTabSz="310467" rtl="0" eaLnBrk="1" latinLnBrk="0" hangingPunct="1">
        <a:spcBef>
          <a:spcPct val="20000"/>
        </a:spcBef>
        <a:buFont typeface="Arial"/>
        <a:buChar char="•"/>
        <a:defRPr sz="1400" b="0" i="0" kern="1200">
          <a:solidFill>
            <a:schemeClr val="tx1"/>
          </a:solidFill>
          <a:latin typeface="Helvetica Neue Light"/>
          <a:ea typeface="+mn-ea"/>
          <a:cs typeface="Helvetica Neue Light"/>
        </a:defRPr>
      </a:lvl5pPr>
      <a:lvl6pPr marL="1707569" indent="-155235" algn="l" defTabSz="310467" rtl="0" eaLnBrk="1" latinLnBrk="0" hangingPunct="1">
        <a:spcBef>
          <a:spcPct val="20000"/>
        </a:spcBef>
        <a:buFont typeface="Arial"/>
        <a:buChar char="•"/>
        <a:defRPr sz="1400" kern="1200">
          <a:solidFill>
            <a:schemeClr val="tx1"/>
          </a:solidFill>
          <a:latin typeface="+mn-lt"/>
          <a:ea typeface="+mn-ea"/>
          <a:cs typeface="+mn-cs"/>
        </a:defRPr>
      </a:lvl6pPr>
      <a:lvl7pPr marL="2018035" indent="-155235" algn="l" defTabSz="310467" rtl="0" eaLnBrk="1" latinLnBrk="0" hangingPunct="1">
        <a:spcBef>
          <a:spcPct val="20000"/>
        </a:spcBef>
        <a:buFont typeface="Arial"/>
        <a:buChar char="•"/>
        <a:defRPr sz="1400" kern="1200">
          <a:solidFill>
            <a:schemeClr val="tx1"/>
          </a:solidFill>
          <a:latin typeface="+mn-lt"/>
          <a:ea typeface="+mn-ea"/>
          <a:cs typeface="+mn-cs"/>
        </a:defRPr>
      </a:lvl7pPr>
      <a:lvl8pPr marL="2328502" indent="-155235" algn="l" defTabSz="310467" rtl="0" eaLnBrk="1" latinLnBrk="0" hangingPunct="1">
        <a:spcBef>
          <a:spcPct val="20000"/>
        </a:spcBef>
        <a:buFont typeface="Arial"/>
        <a:buChar char="•"/>
        <a:defRPr sz="1400" kern="1200">
          <a:solidFill>
            <a:schemeClr val="tx1"/>
          </a:solidFill>
          <a:latin typeface="+mn-lt"/>
          <a:ea typeface="+mn-ea"/>
          <a:cs typeface="+mn-cs"/>
        </a:defRPr>
      </a:lvl8pPr>
      <a:lvl9pPr marL="2638969" indent="-155235" algn="l" defTabSz="310467"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10467" rtl="0" eaLnBrk="1" latinLnBrk="0" hangingPunct="1">
        <a:defRPr sz="1200" kern="1200">
          <a:solidFill>
            <a:schemeClr val="tx1"/>
          </a:solidFill>
          <a:latin typeface="+mn-lt"/>
          <a:ea typeface="+mn-ea"/>
          <a:cs typeface="+mn-cs"/>
        </a:defRPr>
      </a:lvl1pPr>
      <a:lvl2pPr marL="310467" algn="l" defTabSz="310467" rtl="0" eaLnBrk="1" latinLnBrk="0" hangingPunct="1">
        <a:defRPr sz="1200" kern="1200">
          <a:solidFill>
            <a:schemeClr val="tx1"/>
          </a:solidFill>
          <a:latin typeface="+mn-lt"/>
          <a:ea typeface="+mn-ea"/>
          <a:cs typeface="+mn-cs"/>
        </a:defRPr>
      </a:lvl2pPr>
      <a:lvl3pPr marL="620934" algn="l" defTabSz="310467" rtl="0" eaLnBrk="1" latinLnBrk="0" hangingPunct="1">
        <a:defRPr sz="1200" kern="1200">
          <a:solidFill>
            <a:schemeClr val="tx1"/>
          </a:solidFill>
          <a:latin typeface="+mn-lt"/>
          <a:ea typeface="+mn-ea"/>
          <a:cs typeface="+mn-cs"/>
        </a:defRPr>
      </a:lvl3pPr>
      <a:lvl4pPr marL="931400" algn="l" defTabSz="310467" rtl="0" eaLnBrk="1" latinLnBrk="0" hangingPunct="1">
        <a:defRPr sz="1200" kern="1200">
          <a:solidFill>
            <a:schemeClr val="tx1"/>
          </a:solidFill>
          <a:latin typeface="+mn-lt"/>
          <a:ea typeface="+mn-ea"/>
          <a:cs typeface="+mn-cs"/>
        </a:defRPr>
      </a:lvl4pPr>
      <a:lvl5pPr marL="1241866" algn="l" defTabSz="310467" rtl="0" eaLnBrk="1" latinLnBrk="0" hangingPunct="1">
        <a:defRPr sz="1200" kern="1200">
          <a:solidFill>
            <a:schemeClr val="tx1"/>
          </a:solidFill>
          <a:latin typeface="+mn-lt"/>
          <a:ea typeface="+mn-ea"/>
          <a:cs typeface="+mn-cs"/>
        </a:defRPr>
      </a:lvl5pPr>
      <a:lvl6pPr marL="1552334" algn="l" defTabSz="310467" rtl="0" eaLnBrk="1" latinLnBrk="0" hangingPunct="1">
        <a:defRPr sz="1200" kern="1200">
          <a:solidFill>
            <a:schemeClr val="tx1"/>
          </a:solidFill>
          <a:latin typeface="+mn-lt"/>
          <a:ea typeface="+mn-ea"/>
          <a:cs typeface="+mn-cs"/>
        </a:defRPr>
      </a:lvl6pPr>
      <a:lvl7pPr marL="1862801" algn="l" defTabSz="310467" rtl="0" eaLnBrk="1" latinLnBrk="0" hangingPunct="1">
        <a:defRPr sz="1200" kern="1200">
          <a:solidFill>
            <a:schemeClr val="tx1"/>
          </a:solidFill>
          <a:latin typeface="+mn-lt"/>
          <a:ea typeface="+mn-ea"/>
          <a:cs typeface="+mn-cs"/>
        </a:defRPr>
      </a:lvl7pPr>
      <a:lvl8pPr marL="2173268" algn="l" defTabSz="310467" rtl="0" eaLnBrk="1" latinLnBrk="0" hangingPunct="1">
        <a:defRPr sz="1200" kern="1200">
          <a:solidFill>
            <a:schemeClr val="tx1"/>
          </a:solidFill>
          <a:latin typeface="+mn-lt"/>
          <a:ea typeface="+mn-ea"/>
          <a:cs typeface="+mn-cs"/>
        </a:defRPr>
      </a:lvl8pPr>
      <a:lvl9pPr marL="2483734" algn="l" defTabSz="310467"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ropo.com/" TargetMode="External"/><Relationship Id="rId4" Type="http://schemas.openxmlformats.org/officeDocument/2006/relationships/hyperlink" Target="https://learninglabs.cisco.com/lab/tropo-intro/step/1" TargetMode="External"/><Relationship Id="rId5" Type="http://schemas.openxmlformats.org/officeDocument/2006/relationships/hyperlink" Target="https://ifttt.com/recipes" TargetMode="External"/><Relationship Id="rId6" Type="http://schemas.openxmlformats.org/officeDocument/2006/relationships/hyperlink" Target="https://www.built.io/" TargetMode="External"/><Relationship Id="rId7" Type="http://schemas.openxmlformats.org/officeDocument/2006/relationships/hyperlink" Target="http://web.ciscospark.com/" TargetMode="External"/><Relationship Id="rId1" Type="http://schemas.openxmlformats.org/officeDocument/2006/relationships/slideLayout" Target="../slideLayouts/slideLayout9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6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1.wdp"/><Relationship Id="rId1" Type="http://schemas.openxmlformats.org/officeDocument/2006/relationships/slideLayout" Target="../slideLayouts/slideLayout7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6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7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0.emf"/></Relationships>
</file>

<file path=ppt/slides/_rels/slide1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png"/><Relationship Id="rId1" Type="http://schemas.openxmlformats.org/officeDocument/2006/relationships/slideLayout" Target="../slideLayouts/slideLayout6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2.png"/><Relationship Id="rId1" Type="http://schemas.openxmlformats.org/officeDocument/2006/relationships/slideLayout" Target="../slideLayouts/slideLayout67.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png"/><Relationship Id="rId1" Type="http://schemas.openxmlformats.org/officeDocument/2006/relationships/slideLayout" Target="../slideLayouts/slideLayout6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46.png"/><Relationship Id="rId5" Type="http://schemas.openxmlformats.org/officeDocument/2006/relationships/image" Target="../media/image23.png"/><Relationship Id="rId1" Type="http://schemas.openxmlformats.org/officeDocument/2006/relationships/slideLayout" Target="../slideLayouts/slideLayout6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99.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 Id="rId3"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9.xml"/><Relationship Id="rId3" Type="http://schemas.openxmlformats.org/officeDocument/2006/relationships/image" Target="../media/image5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0.xml"/><Relationship Id="rId3" Type="http://schemas.openxmlformats.org/officeDocument/2006/relationships/image" Target="../media/image5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hyperlink" Target="https://www.tropo.com/" TargetMode="External"/><Relationship Id="rId4" Type="http://schemas.openxmlformats.org/officeDocument/2006/relationships/hyperlink" Target="https://learninglabs.cisco.com/lab/tropo-intro/step/1" TargetMode="External"/><Relationship Id="rId5" Type="http://schemas.openxmlformats.org/officeDocument/2006/relationships/hyperlink" Target="https://www.tropo.com/tropo-solutions/" TargetMode="External"/><Relationship Id="rId1" Type="http://schemas.openxmlformats.org/officeDocument/2006/relationships/slideLayout" Target="../slideLayouts/slideLayout95.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96.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67.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hyperlink" Target="https://ifttt.com/recipes" TargetMode="External"/><Relationship Id="rId4" Type="http://schemas.openxmlformats.org/officeDocument/2006/relationships/hyperlink" Target="https://www.built.io/" TargetMode="External"/><Relationship Id="rId1" Type="http://schemas.openxmlformats.org/officeDocument/2006/relationships/slideLayout" Target="../slideLayouts/slideLayout95.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hyperlink" Target="https://www.tropo.com/2015/10/simple-enterprise-integrations-built-io-flow/" TargetMode="External"/><Relationship Id="rId4" Type="http://schemas.openxmlformats.org/officeDocument/2006/relationships/image" Target="../media/image63.png"/><Relationship Id="rId1" Type="http://schemas.openxmlformats.org/officeDocument/2006/relationships/slideLayout" Target="../slideLayouts/slideLayout67.xml"/><Relationship Id="rId2" Type="http://schemas.openxmlformats.org/officeDocument/2006/relationships/hyperlink" Target="https://developer.ciscospark.com/blog/blog-details-7569.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3" Type="http://schemas.openxmlformats.org/officeDocument/2006/relationships/hyperlink" Target="http://cto-github.cisco.com/SparkPlatformSDKs" TargetMode="External"/><Relationship Id="rId4" Type="http://schemas.openxmlformats.org/officeDocument/2006/relationships/hyperlink" Target="https://github.com/" TargetMode="External"/><Relationship Id="rId5" Type="http://schemas.openxmlformats.org/officeDocument/2006/relationships/hyperlink" Target="https://developer.ciscospark.com/" TargetMode="External"/><Relationship Id="rId6" Type="http://schemas.openxmlformats.org/officeDocument/2006/relationships/hyperlink" Target="https://zapier.com/" TargetMode="External"/><Relationship Id="rId7" Type="http://schemas.openxmlformats.org/officeDocument/2006/relationships/hyperlink" Target="https://learninglabs.cisco.com/" TargetMode="External"/><Relationship Id="rId8" Type="http://schemas.openxmlformats.org/officeDocument/2006/relationships/hyperlink" Target="https://cisco.jiveon.com/docs/DOC-101979" TargetMode="External"/><Relationship Id="rId9" Type="http://schemas.openxmlformats.org/officeDocument/2006/relationships/hyperlink" Target="https://cisco.jiveon.com/docs/DOC-24667" TargetMode="External"/><Relationship Id="rId1" Type="http://schemas.openxmlformats.org/officeDocument/2006/relationships/slideLayout" Target="../slideLayouts/slideLayout63.xml"/><Relationship Id="rId2" Type="http://schemas.openxmlformats.org/officeDocument/2006/relationships/hyperlink" Target="https://gitscm.cisco.com/projects/SPAR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cisco.jiveon.com/docs/DOC-24667" TargetMode="External"/><Relationship Id="rId4" Type="http://schemas.openxmlformats.org/officeDocument/2006/relationships/hyperlink" Target="https://learninglabs.cisco.com/" TargetMode="External"/><Relationship Id="rId5" Type="http://schemas.openxmlformats.org/officeDocument/2006/relationships/hyperlink" Target="https://www.tropo.com/tropo-solutions/" TargetMode="External"/><Relationship Id="rId6" Type="http://schemas.openxmlformats.org/officeDocument/2006/relationships/hyperlink" Target="https://learninglabs.cisco.com/lab/tropo-intro/step/1" TargetMode="External"/><Relationship Id="rId1" Type="http://schemas.openxmlformats.org/officeDocument/2006/relationships/slideLayout" Target="../slideLayouts/slideLayout67.xml"/><Relationship Id="rId2" Type="http://schemas.openxmlformats.org/officeDocument/2006/relationships/hyperlink" Target="https://cisco.jiveon.com/docs/DOC-10197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11" Type="http://schemas.openxmlformats.org/officeDocument/2006/relationships/image" Target="../media/image73.jpeg"/><Relationship Id="rId12" Type="http://schemas.openxmlformats.org/officeDocument/2006/relationships/image" Target="../media/image74.png"/><Relationship Id="rId13" Type="http://schemas.openxmlformats.org/officeDocument/2006/relationships/image" Target="../media/image75.jpeg"/><Relationship Id="rId14" Type="http://schemas.openxmlformats.org/officeDocument/2006/relationships/image" Target="../media/image76.jpe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jpeg"/><Relationship Id="rId18" Type="http://schemas.openxmlformats.org/officeDocument/2006/relationships/image" Target="../media/image80.jpeg"/><Relationship Id="rId1" Type="http://schemas.openxmlformats.org/officeDocument/2006/relationships/slideLayout" Target="../slideLayouts/slideLayout67.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jp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81.png"/><Relationship Id="rId3"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hyperlink" Target="https://learninglabs.cisco.com/" TargetMode="External"/><Relationship Id="rId4" Type="http://schemas.openxmlformats.org/officeDocument/2006/relationships/image" Target="../media/image81.png"/><Relationship Id="rId1" Type="http://schemas.openxmlformats.org/officeDocument/2006/relationships/slideLayout" Target="../slideLayouts/slideLayout67.xml"/><Relationship Id="rId2"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100.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72.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p:cNvSpPr txBox="1">
            <a:spLocks/>
          </p:cNvSpPr>
          <p:nvPr/>
        </p:nvSpPr>
        <p:spPr>
          <a:xfrm>
            <a:off x="1198367" y="3880686"/>
            <a:ext cx="4429606" cy="895489"/>
          </a:xfrm>
          <a:prstGeom prst="rect">
            <a:avLst/>
          </a:prstGeom>
          <a:ln>
            <a:noFill/>
          </a:ln>
        </p:spPr>
        <p:txBody>
          <a:bodyPr lIns="91420" tIns="45710" rIns="91420" bIns="45710">
            <a:noAutofit/>
          </a:bodyPr>
          <a:lstStyle>
            <a:lvl1pPr marL="57136" indent="0" algn="l" defTabSz="684213" rtl="0" eaLnBrk="1" fontAlgn="base" hangingPunct="1">
              <a:lnSpc>
                <a:spcPct val="95000"/>
              </a:lnSpc>
              <a:spcBef>
                <a:spcPts val="1110"/>
              </a:spcBef>
              <a:spcAft>
                <a:spcPct val="0"/>
              </a:spcAft>
              <a:buClr>
                <a:schemeClr val="tx1"/>
              </a:buClr>
              <a:buSzPct val="80000"/>
              <a:buFont typeface="Arial"/>
              <a:buNone/>
              <a:defRPr lang="en-US" sz="3700" b="0" i="0" kern="1200">
                <a:solidFill>
                  <a:srgbClr val="676767"/>
                </a:solidFill>
                <a:latin typeface="+mn-lt"/>
                <a:ea typeface="ＭＳ Ｐゴシック" charset="0"/>
                <a:cs typeface="CiscoSans ExtraLight"/>
              </a:defRPr>
            </a:lvl1pPr>
            <a:lvl2pPr marL="292040" indent="0" algn="l" defTabSz="684213" rtl="0" eaLnBrk="1" fontAlgn="base" hangingPunct="1">
              <a:lnSpc>
                <a:spcPct val="95000"/>
              </a:lnSpc>
              <a:spcBef>
                <a:spcPts val="450"/>
              </a:spcBef>
              <a:spcAft>
                <a:spcPct val="0"/>
              </a:spcAft>
              <a:buClr>
                <a:schemeClr val="tx1"/>
              </a:buClr>
              <a:buSzPct val="80000"/>
              <a:buFont typeface="Arial"/>
              <a:buNone/>
              <a:defRPr lang="en-US" sz="1800" b="0" i="0" kern="1200">
                <a:solidFill>
                  <a:srgbClr val="676767"/>
                </a:solidFill>
                <a:latin typeface="+mn-lt"/>
                <a:ea typeface="ＭＳ Ｐゴシック" charset="0"/>
                <a:cs typeface="CiscoSans ExtraLight"/>
              </a:defRPr>
            </a:lvl2pPr>
            <a:lvl3pPr marL="576143" indent="0" algn="l" defTabSz="684213" rtl="0" eaLnBrk="1" fontAlgn="base" hangingPunct="1">
              <a:lnSpc>
                <a:spcPct val="95000"/>
              </a:lnSpc>
              <a:spcBef>
                <a:spcPts val="625"/>
              </a:spcBef>
              <a:spcAft>
                <a:spcPct val="0"/>
              </a:spcAft>
              <a:buClr>
                <a:schemeClr val="tx1"/>
              </a:buClr>
              <a:buSzPct val="80000"/>
              <a:buFont typeface="Arial"/>
              <a:buNone/>
              <a:defRPr lang="en-US" sz="1600" b="0" i="0" kern="1200">
                <a:solidFill>
                  <a:srgbClr val="676767"/>
                </a:solidFill>
                <a:latin typeface="+mn-lt"/>
                <a:ea typeface="ＭＳ Ｐゴシック" charset="0"/>
                <a:cs typeface="CiscoSans ExtraLight"/>
              </a:defRPr>
            </a:lvl3pPr>
            <a:lvl4pPr marL="739620" indent="0" algn="l" defTabSz="684213" rtl="0" eaLnBrk="1" fontAlgn="base" hangingPunct="1">
              <a:lnSpc>
                <a:spcPct val="95000"/>
              </a:lnSpc>
              <a:spcBef>
                <a:spcPts val="625"/>
              </a:spcBef>
              <a:spcAft>
                <a:spcPct val="0"/>
              </a:spcAft>
              <a:buClr>
                <a:schemeClr val="tx1"/>
              </a:buClr>
              <a:buSzPct val="80000"/>
              <a:buFont typeface="Arial"/>
              <a:buNone/>
              <a:defRPr lang="en-US" sz="1400" b="0" i="0" kern="1200">
                <a:solidFill>
                  <a:srgbClr val="676767"/>
                </a:solidFill>
                <a:latin typeface="+mn-lt"/>
                <a:ea typeface="ＭＳ Ｐゴシック" charset="0"/>
                <a:cs typeface="CiscoSans ExtraLight"/>
              </a:defRPr>
            </a:lvl4pPr>
            <a:lvl5pPr marL="914210" indent="0" algn="l" defTabSz="684213" rtl="0" eaLnBrk="1" fontAlgn="base" hangingPunct="1">
              <a:lnSpc>
                <a:spcPct val="95000"/>
              </a:lnSpc>
              <a:spcBef>
                <a:spcPts val="625"/>
              </a:spcBef>
              <a:spcAft>
                <a:spcPct val="0"/>
              </a:spcAft>
              <a:buClr>
                <a:schemeClr val="tx1"/>
              </a:buClr>
              <a:buSzPct val="80000"/>
              <a:buFont typeface="Arial"/>
              <a:buNone/>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400" dirty="0" smtClean="0">
              <a:solidFill>
                <a:schemeClr val="accent3"/>
              </a:solidFill>
            </a:endParaRPr>
          </a:p>
        </p:txBody>
      </p:sp>
      <p:sp>
        <p:nvSpPr>
          <p:cNvPr id="3" name="Title 2"/>
          <p:cNvSpPr>
            <a:spLocks noGrp="1"/>
          </p:cNvSpPr>
          <p:nvPr>
            <p:ph type="title"/>
          </p:nvPr>
        </p:nvSpPr>
        <p:spPr>
          <a:xfrm>
            <a:off x="352925" y="1830132"/>
            <a:ext cx="8513064" cy="1514603"/>
          </a:xfrm>
        </p:spPr>
        <p:txBody>
          <a:bodyPr/>
          <a:lstStyle/>
          <a:p>
            <a:r>
              <a:rPr lang="en-US" dirty="0" smtClean="0"/>
              <a:t>Links for Interactive Sessions</a:t>
            </a:r>
            <a:br>
              <a:rPr lang="en-US" dirty="0" smtClean="0"/>
            </a:br>
            <a:r>
              <a:rPr lang="en-US" sz="1800" dirty="0" smtClean="0"/>
              <a:t>Sign up for free accounts to follow along</a:t>
            </a:r>
            <a:endParaRPr lang="en-US" sz="1800" dirty="0"/>
          </a:p>
        </p:txBody>
      </p:sp>
      <p:sp>
        <p:nvSpPr>
          <p:cNvPr id="4" name="Content Placeholder 3"/>
          <p:cNvSpPr>
            <a:spLocks noGrp="1"/>
          </p:cNvSpPr>
          <p:nvPr>
            <p:ph sz="quarter" idx="11"/>
          </p:nvPr>
        </p:nvSpPr>
        <p:spPr>
          <a:xfrm>
            <a:off x="352925" y="2921453"/>
            <a:ext cx="8177212" cy="1707697"/>
          </a:xfrm>
        </p:spPr>
        <p:txBody>
          <a:bodyPr/>
          <a:lstStyle/>
          <a:p>
            <a:pPr marL="57136" indent="0">
              <a:buNone/>
            </a:pPr>
            <a:r>
              <a:rPr lang="en-US" sz="2000" dirty="0" smtClean="0"/>
              <a:t>Tropo</a:t>
            </a:r>
            <a:r>
              <a:rPr lang="en-US" sz="2000" dirty="0"/>
              <a:t> Site: </a:t>
            </a:r>
            <a:r>
              <a:rPr lang="en-US" sz="2000" dirty="0">
                <a:hlinkClick r:id="rId3"/>
              </a:rPr>
              <a:t>https://www.tropo.com</a:t>
            </a:r>
            <a:r>
              <a:rPr lang="en-US" sz="2000" dirty="0" smtClean="0">
                <a:hlinkClick r:id="rId3"/>
              </a:rPr>
              <a:t>/</a:t>
            </a:r>
            <a:endParaRPr lang="en-US" sz="2000" dirty="0" smtClean="0"/>
          </a:p>
          <a:p>
            <a:pPr marL="57136" indent="0">
              <a:buNone/>
            </a:pPr>
            <a:r>
              <a:rPr lang="en-US" sz="2000" dirty="0" smtClean="0"/>
              <a:t>Learning Lab:</a:t>
            </a:r>
            <a:r>
              <a:rPr lang="en-US" sz="2000" dirty="0" smtClean="0">
                <a:hlinkClick r:id="rId4"/>
              </a:rPr>
              <a:t>https</a:t>
            </a:r>
            <a:r>
              <a:rPr lang="en-US" sz="2000" dirty="0">
                <a:hlinkClick r:id="rId4"/>
              </a:rPr>
              <a:t>://</a:t>
            </a:r>
            <a:r>
              <a:rPr lang="en-US" sz="2000" dirty="0" smtClean="0">
                <a:hlinkClick r:id="rId4"/>
              </a:rPr>
              <a:t>learninglabs.cisco.com/lab/tropo-intro/step/1</a:t>
            </a:r>
            <a:endParaRPr lang="en-US" sz="2000" dirty="0" smtClean="0"/>
          </a:p>
          <a:p>
            <a:pPr marL="57136" indent="0">
              <a:buNone/>
            </a:pPr>
            <a:r>
              <a:rPr lang="en-US" sz="2000" dirty="0"/>
              <a:t>IFTTT: </a:t>
            </a:r>
            <a:r>
              <a:rPr lang="en-US" sz="2000" dirty="0">
                <a:hlinkClick r:id="rId5"/>
              </a:rPr>
              <a:t>https://ifttt.com/recipes</a:t>
            </a:r>
            <a:endParaRPr lang="en-US" sz="2000" dirty="0"/>
          </a:p>
          <a:p>
            <a:pPr marL="57136" indent="0">
              <a:buNone/>
            </a:pPr>
            <a:r>
              <a:rPr lang="en-US" sz="2000" dirty="0"/>
              <a:t>Built.io: </a:t>
            </a:r>
            <a:r>
              <a:rPr lang="en-US" sz="2000" dirty="0">
                <a:hlinkClick r:id="rId6"/>
              </a:rPr>
              <a:t>https://www.built.io</a:t>
            </a:r>
            <a:r>
              <a:rPr lang="en-US" sz="2000" dirty="0" smtClean="0">
                <a:hlinkClick r:id="rId6"/>
              </a:rPr>
              <a:t>/</a:t>
            </a:r>
            <a:endParaRPr lang="en-US" sz="2000" dirty="0"/>
          </a:p>
          <a:p>
            <a:pPr marL="57136" indent="0">
              <a:buNone/>
            </a:pPr>
            <a:endParaRPr lang="en-US" sz="2000" dirty="0"/>
          </a:p>
        </p:txBody>
      </p:sp>
      <p:sp>
        <p:nvSpPr>
          <p:cNvPr id="5" name="Title 2"/>
          <p:cNvSpPr txBox="1">
            <a:spLocks/>
          </p:cNvSpPr>
          <p:nvPr/>
        </p:nvSpPr>
        <p:spPr bwMode="auto">
          <a:xfrm>
            <a:off x="352925" y="295147"/>
            <a:ext cx="8513064" cy="151460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l" defTabSz="684156" rtl="0" eaLnBrk="1" fontAlgn="base" hangingPunct="1">
              <a:lnSpc>
                <a:spcPct val="80000"/>
              </a:lnSpc>
              <a:spcBef>
                <a:spcPct val="0"/>
              </a:spcBef>
              <a:spcAft>
                <a:spcPct val="0"/>
              </a:spcAft>
              <a:defRPr lang="en-US" sz="3200" kern="1200" baseline="0">
                <a:solidFill>
                  <a:srgbClr val="676767"/>
                </a:solidFill>
                <a:latin typeface="+mj-lt"/>
                <a:ea typeface="ＭＳ Ｐゴシック" charset="0"/>
                <a:cs typeface="CiscoSans"/>
              </a:defRPr>
            </a:lvl1pPr>
            <a:lvl2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62"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24"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486"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648"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smtClean="0"/>
              <a:t>Sign up for Spark for </a:t>
            </a:r>
            <a:r>
              <a:rPr lang="en-US" dirty="0"/>
              <a:t>F</a:t>
            </a:r>
            <a:r>
              <a:rPr lang="en-US" dirty="0" smtClean="0"/>
              <a:t>ree</a:t>
            </a:r>
            <a:br>
              <a:rPr lang="en-US" dirty="0" smtClean="0"/>
            </a:br>
            <a:r>
              <a:rPr lang="en-US" sz="1800" dirty="0" smtClean="0"/>
              <a:t>Sign up here: </a:t>
            </a:r>
            <a:r>
              <a:rPr lang="en-US" sz="1800" dirty="0" smtClean="0">
                <a:hlinkClick r:id="rId7"/>
              </a:rPr>
              <a:t>http://web.ciscospark.com</a:t>
            </a:r>
            <a:endParaRPr lang="en-US" sz="1800" dirty="0"/>
          </a:p>
          <a:p>
            <a:r>
              <a:rPr lang="en-US" sz="1800" dirty="0"/>
              <a:t>S</a:t>
            </a:r>
            <a:r>
              <a:rPr lang="en-US" sz="1800" dirty="0" smtClean="0"/>
              <a:t>end us a message at brbester@cisco.com</a:t>
            </a:r>
          </a:p>
        </p:txBody>
      </p:sp>
    </p:spTree>
    <p:extLst>
      <p:ext uri="{BB962C8B-B14F-4D97-AF65-F5344CB8AC3E}">
        <p14:creationId xmlns:p14="http://schemas.microsoft.com/office/powerpoint/2010/main" val="49892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Services with APIs: </a:t>
            </a:r>
            <a:r>
              <a:rPr lang="en-US" dirty="0"/>
              <a:t>Growth Since 2005</a:t>
            </a:r>
          </a:p>
        </p:txBody>
      </p:sp>
      <p:pic>
        <p:nvPicPr>
          <p:cNvPr id="4" name="Picture 3" descr="Screen Shot 2015-10-06 at 16.08.21 .png"/>
          <p:cNvPicPr>
            <a:picLocks noChangeAspect="1"/>
          </p:cNvPicPr>
          <p:nvPr/>
        </p:nvPicPr>
        <p:blipFill rotWithShape="1">
          <a:blip r:embed="rId3" cstate="print">
            <a:extLst>
              <a:ext uri="{28A0092B-C50C-407E-A947-70E740481C1C}">
                <a14:useLocalDpi xmlns:a14="http://schemas.microsoft.com/office/drawing/2010/main" val="0"/>
              </a:ext>
            </a:extLst>
          </a:blip>
          <a:srcRect l="16288" t="22447" r="20328" b="9989"/>
          <a:stretch/>
        </p:blipFill>
        <p:spPr>
          <a:xfrm>
            <a:off x="3659290" y="2470844"/>
            <a:ext cx="3169882" cy="1900666"/>
          </a:xfrm>
          <a:prstGeom prst="rect">
            <a:avLst/>
          </a:prstGeom>
        </p:spPr>
      </p:pic>
      <p:sp>
        <p:nvSpPr>
          <p:cNvPr id="5" name="TextBox 4"/>
          <p:cNvSpPr txBox="1"/>
          <p:nvPr/>
        </p:nvSpPr>
        <p:spPr>
          <a:xfrm>
            <a:off x="7353506" y="3909772"/>
            <a:ext cx="698178" cy="369332"/>
          </a:xfrm>
          <a:prstGeom prst="rect">
            <a:avLst/>
          </a:prstGeom>
          <a:noFill/>
        </p:spPr>
        <p:txBody>
          <a:bodyPr wrap="none" rtlCol="0">
            <a:spAutoFit/>
          </a:bodyPr>
          <a:lstStyle/>
          <a:p>
            <a:r>
              <a:rPr lang="en-US" dirty="0"/>
              <a:t>2016</a:t>
            </a:r>
          </a:p>
        </p:txBody>
      </p:sp>
      <p:cxnSp>
        <p:nvCxnSpPr>
          <p:cNvPr id="7" name="Straight Connector 6"/>
          <p:cNvCxnSpPr/>
          <p:nvPr/>
        </p:nvCxnSpPr>
        <p:spPr>
          <a:xfrm flipV="1">
            <a:off x="6707942" y="1023112"/>
            <a:ext cx="622300" cy="16953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7330242" y="910238"/>
            <a:ext cx="0" cy="3199303"/>
          </a:xfrm>
          <a:prstGeom prst="line">
            <a:avLst/>
          </a:prstGeom>
          <a:ln w="19050" cmpd="sng">
            <a:prstDash val="dash"/>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353506" y="838446"/>
            <a:ext cx="890689" cy="369332"/>
          </a:xfrm>
          <a:prstGeom prst="rect">
            <a:avLst/>
          </a:prstGeom>
          <a:noFill/>
        </p:spPr>
        <p:txBody>
          <a:bodyPr wrap="none" rtlCol="0">
            <a:spAutoFit/>
          </a:bodyPr>
          <a:lstStyle/>
          <a:p>
            <a:r>
              <a:rPr lang="en-US" dirty="0"/>
              <a:t>30,000</a:t>
            </a:r>
          </a:p>
        </p:txBody>
      </p:sp>
      <p:cxnSp>
        <p:nvCxnSpPr>
          <p:cNvPr id="21" name="Straight Connector 20"/>
          <p:cNvCxnSpPr/>
          <p:nvPr/>
        </p:nvCxnSpPr>
        <p:spPr>
          <a:xfrm>
            <a:off x="6085642" y="4094438"/>
            <a:ext cx="6223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7942" y="4094438"/>
            <a:ext cx="6223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8834" y="1274798"/>
            <a:ext cx="2425232" cy="523220"/>
          </a:xfrm>
          <a:prstGeom prst="rect">
            <a:avLst/>
          </a:prstGeom>
          <a:noFill/>
        </p:spPr>
        <p:txBody>
          <a:bodyPr wrap="none" rtlCol="0">
            <a:spAutoFit/>
          </a:bodyPr>
          <a:lstStyle/>
          <a:p>
            <a:r>
              <a:rPr lang="en-US" sz="2800" dirty="0">
                <a:latin typeface="CiscoSansTT"/>
                <a:cs typeface="CiscoSansTT"/>
              </a:rPr>
              <a:t>2006</a:t>
            </a:r>
            <a:r>
              <a:rPr lang="en-US" sz="2800" dirty="0">
                <a:latin typeface="CiscoSansTT Thin"/>
                <a:cs typeface="CiscoSansTT Thin"/>
              </a:rPr>
              <a:t> -    186</a:t>
            </a:r>
          </a:p>
        </p:txBody>
      </p:sp>
      <p:sp>
        <p:nvSpPr>
          <p:cNvPr id="13" name="TextBox 12"/>
          <p:cNvSpPr txBox="1"/>
          <p:nvPr/>
        </p:nvSpPr>
        <p:spPr>
          <a:xfrm>
            <a:off x="338834" y="1834301"/>
            <a:ext cx="2425232" cy="523220"/>
          </a:xfrm>
          <a:prstGeom prst="rect">
            <a:avLst/>
          </a:prstGeom>
          <a:noFill/>
        </p:spPr>
        <p:txBody>
          <a:bodyPr wrap="none" rtlCol="0">
            <a:spAutoFit/>
          </a:bodyPr>
          <a:lstStyle/>
          <a:p>
            <a:r>
              <a:rPr lang="en-US" sz="2800" dirty="0">
                <a:latin typeface="CiscoSansTT"/>
                <a:cs typeface="CiscoSansTT"/>
              </a:rPr>
              <a:t>2008</a:t>
            </a:r>
            <a:r>
              <a:rPr lang="en-US" sz="2800" dirty="0">
                <a:latin typeface="CiscoSansTT Thin"/>
                <a:cs typeface="CiscoSansTT Thin"/>
              </a:rPr>
              <a:t> -    865</a:t>
            </a:r>
          </a:p>
        </p:txBody>
      </p:sp>
      <p:sp>
        <p:nvSpPr>
          <p:cNvPr id="14" name="TextBox 13"/>
          <p:cNvSpPr txBox="1"/>
          <p:nvPr/>
        </p:nvSpPr>
        <p:spPr>
          <a:xfrm>
            <a:off x="338834" y="2364489"/>
            <a:ext cx="2471913" cy="523220"/>
          </a:xfrm>
          <a:prstGeom prst="rect">
            <a:avLst/>
          </a:prstGeom>
          <a:noFill/>
        </p:spPr>
        <p:txBody>
          <a:bodyPr wrap="none" rtlCol="0">
            <a:spAutoFit/>
          </a:bodyPr>
          <a:lstStyle/>
          <a:p>
            <a:r>
              <a:rPr lang="en-US" sz="2800" dirty="0">
                <a:latin typeface="CiscoSansTT"/>
                <a:cs typeface="CiscoSansTT"/>
              </a:rPr>
              <a:t>2010</a:t>
            </a:r>
            <a:r>
              <a:rPr lang="en-US" sz="2800" dirty="0">
                <a:latin typeface="CiscoSansTT Thin"/>
                <a:cs typeface="CiscoSansTT Thin"/>
              </a:rPr>
              <a:t> –  2,026</a:t>
            </a:r>
          </a:p>
        </p:txBody>
      </p:sp>
      <p:sp>
        <p:nvSpPr>
          <p:cNvPr id="15" name="TextBox 14"/>
          <p:cNvSpPr txBox="1"/>
          <p:nvPr/>
        </p:nvSpPr>
        <p:spPr>
          <a:xfrm>
            <a:off x="338834" y="2887709"/>
            <a:ext cx="2480166" cy="523220"/>
          </a:xfrm>
          <a:prstGeom prst="rect">
            <a:avLst/>
          </a:prstGeom>
          <a:noFill/>
        </p:spPr>
        <p:txBody>
          <a:bodyPr wrap="none" rtlCol="0">
            <a:spAutoFit/>
          </a:bodyPr>
          <a:lstStyle/>
          <a:p>
            <a:r>
              <a:rPr lang="en-US" sz="2800" dirty="0">
                <a:latin typeface="CiscoSansTT"/>
                <a:cs typeface="CiscoSansTT"/>
              </a:rPr>
              <a:t>2012</a:t>
            </a:r>
            <a:r>
              <a:rPr lang="en-US" sz="2800" dirty="0">
                <a:latin typeface="CiscoSansTT Thin"/>
                <a:cs typeface="CiscoSansTT Thin"/>
              </a:rPr>
              <a:t> –  5,018</a:t>
            </a:r>
          </a:p>
        </p:txBody>
      </p:sp>
      <p:sp>
        <p:nvSpPr>
          <p:cNvPr id="16" name="TextBox 15"/>
          <p:cNvSpPr txBox="1"/>
          <p:nvPr/>
        </p:nvSpPr>
        <p:spPr>
          <a:xfrm>
            <a:off x="338834" y="3409123"/>
            <a:ext cx="2471913" cy="523220"/>
          </a:xfrm>
          <a:prstGeom prst="rect">
            <a:avLst/>
          </a:prstGeom>
          <a:noFill/>
        </p:spPr>
        <p:txBody>
          <a:bodyPr wrap="none" rtlCol="0">
            <a:spAutoFit/>
          </a:bodyPr>
          <a:lstStyle/>
          <a:p>
            <a:r>
              <a:rPr lang="en-US" sz="2800" dirty="0">
                <a:latin typeface="CiscoSansTT"/>
                <a:cs typeface="CiscoSansTT"/>
              </a:rPr>
              <a:t>2013</a:t>
            </a:r>
            <a:r>
              <a:rPr lang="en-US" sz="2800" dirty="0">
                <a:latin typeface="CiscoSansTT Thin"/>
                <a:cs typeface="CiscoSansTT Thin"/>
              </a:rPr>
              <a:t> –  9,011</a:t>
            </a:r>
          </a:p>
        </p:txBody>
      </p:sp>
      <p:sp>
        <p:nvSpPr>
          <p:cNvPr id="2" name="TextBox 1"/>
          <p:cNvSpPr txBox="1"/>
          <p:nvPr/>
        </p:nvSpPr>
        <p:spPr>
          <a:xfrm>
            <a:off x="3587927" y="4361424"/>
            <a:ext cx="3299031" cy="261610"/>
          </a:xfrm>
          <a:prstGeom prst="rect">
            <a:avLst/>
          </a:prstGeom>
          <a:noFill/>
        </p:spPr>
        <p:txBody>
          <a:bodyPr wrap="none" rtlCol="0">
            <a:spAutoFit/>
          </a:bodyPr>
          <a:lstStyle/>
          <a:p>
            <a:r>
              <a:rPr lang="en-US" sz="1100" dirty="0"/>
              <a:t>Source: Programmable Web research 2013+2015</a:t>
            </a:r>
          </a:p>
        </p:txBody>
      </p:sp>
      <p:sp>
        <p:nvSpPr>
          <p:cNvPr id="17" name="TextBox 16"/>
          <p:cNvSpPr txBox="1"/>
          <p:nvPr/>
        </p:nvSpPr>
        <p:spPr>
          <a:xfrm>
            <a:off x="338834" y="3932343"/>
            <a:ext cx="2471919" cy="523220"/>
          </a:xfrm>
          <a:prstGeom prst="rect">
            <a:avLst/>
          </a:prstGeom>
          <a:noFill/>
        </p:spPr>
        <p:txBody>
          <a:bodyPr wrap="none" rtlCol="0">
            <a:spAutoFit/>
          </a:bodyPr>
          <a:lstStyle/>
          <a:p>
            <a:r>
              <a:rPr lang="en-US" sz="2800" dirty="0">
                <a:latin typeface="CiscoSansTT"/>
                <a:cs typeface="CiscoSansTT"/>
              </a:rPr>
              <a:t>2016</a:t>
            </a:r>
            <a:r>
              <a:rPr lang="en-US" sz="2800" dirty="0">
                <a:latin typeface="CiscoSansTT Thin"/>
                <a:cs typeface="CiscoSansTT Thin"/>
              </a:rPr>
              <a:t> –</a:t>
            </a:r>
            <a:r>
              <a:rPr lang="en-US" sz="2800" dirty="0">
                <a:solidFill>
                  <a:srgbClr val="FF0000"/>
                </a:solidFill>
                <a:latin typeface="CiscoSansTT Thin"/>
                <a:cs typeface="CiscoSansTT Thin"/>
              </a:rPr>
              <a:t>30,011</a:t>
            </a:r>
          </a:p>
        </p:txBody>
      </p:sp>
      <p:sp>
        <p:nvSpPr>
          <p:cNvPr id="6" name="Slide Number Placeholder 5"/>
          <p:cNvSpPr>
            <a:spLocks noGrp="1"/>
          </p:cNvSpPr>
          <p:nvPr>
            <p:ph type="sldNum" sz="quarter" idx="4"/>
          </p:nvPr>
        </p:nvSpPr>
        <p:spPr/>
        <p:txBody>
          <a:bodyPr/>
          <a:lstStyle/>
          <a:p>
            <a:fld id="{96A97DD0-5BE7-4856-A2A9-C42C6688E607}" type="slidenum">
              <a:rPr lang="en-US" smtClean="0"/>
              <a:pPr/>
              <a:t>10</a:t>
            </a:fld>
            <a:endParaRPr lang="en-US" dirty="0"/>
          </a:p>
        </p:txBody>
      </p:sp>
    </p:spTree>
    <p:extLst>
      <p:ext uri="{BB962C8B-B14F-4D97-AF65-F5344CB8AC3E}">
        <p14:creationId xmlns:p14="http://schemas.microsoft.com/office/powerpoint/2010/main" val="4429764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Many API calls? </a:t>
            </a:r>
          </a:p>
        </p:txBody>
      </p:sp>
      <p:grpSp>
        <p:nvGrpSpPr>
          <p:cNvPr id="27" name="Group 26"/>
          <p:cNvGrpSpPr/>
          <p:nvPr/>
        </p:nvGrpSpPr>
        <p:grpSpPr>
          <a:xfrm>
            <a:off x="603611" y="4018256"/>
            <a:ext cx="5626146" cy="646331"/>
            <a:chOff x="1082676" y="4018256"/>
            <a:chExt cx="5626146" cy="646331"/>
          </a:xfrm>
        </p:grpSpPr>
        <p:pic>
          <p:nvPicPr>
            <p:cNvPr id="9" name="Picture 8"/>
            <p:cNvPicPr>
              <a:picLocks noChangeAspect="1"/>
            </p:cNvPicPr>
            <p:nvPr/>
          </p:nvPicPr>
          <p:blipFill rotWithShape="1">
            <a:blip r:embed="rId3"/>
            <a:srcRect l="21319" t="39911" r="19926" b="32553"/>
            <a:stretch/>
          </p:blipFill>
          <p:spPr>
            <a:xfrm>
              <a:off x="1082676" y="4151544"/>
              <a:ext cx="1278495" cy="451126"/>
            </a:xfrm>
            <a:prstGeom prst="rect">
              <a:avLst/>
            </a:prstGeom>
          </p:spPr>
        </p:pic>
        <p:sp>
          <p:nvSpPr>
            <p:cNvPr id="22" name="TextBox 21"/>
            <p:cNvSpPr txBox="1"/>
            <p:nvPr/>
          </p:nvSpPr>
          <p:spPr>
            <a:xfrm>
              <a:off x="2653295" y="4018256"/>
              <a:ext cx="4055527" cy="646331"/>
            </a:xfrm>
            <a:prstGeom prst="rect">
              <a:avLst/>
            </a:prstGeom>
            <a:noFill/>
          </p:spPr>
          <p:txBody>
            <a:bodyPr wrap="none" rtlCol="0">
              <a:spAutoFit/>
            </a:bodyPr>
            <a:lstStyle/>
            <a:p>
              <a:r>
                <a:rPr lang="en-US" sz="3600" dirty="0">
                  <a:latin typeface="CiscoSansTT"/>
                  <a:cs typeface="CiscoSansTT"/>
                </a:rPr>
                <a:t>    5 billion</a:t>
              </a:r>
              <a:r>
                <a:rPr lang="en-US" sz="3600" dirty="0">
                  <a:latin typeface="CiscoSansTT Thin"/>
                  <a:cs typeface="CiscoSansTT Thin"/>
                </a:rPr>
                <a:t>/</a:t>
              </a:r>
              <a:r>
                <a:rPr lang="en-US" sz="3600" dirty="0">
                  <a:solidFill>
                    <a:srgbClr val="FF0000"/>
                  </a:solidFill>
                  <a:latin typeface="CiscoSansTT Thin"/>
                  <a:cs typeface="CiscoSansTT Thin"/>
                </a:rPr>
                <a:t>day </a:t>
              </a:r>
              <a:r>
                <a:rPr lang="en-US" sz="2800" baseline="30000" dirty="0">
                  <a:solidFill>
                    <a:srgbClr val="FF0000"/>
                  </a:solidFill>
                  <a:latin typeface="CiscoSansTT Thin"/>
                  <a:cs typeface="CiscoSansTT Thin"/>
                </a:rPr>
                <a:t>20</a:t>
              </a:r>
              <a:r>
                <a:rPr lang="en-US" sz="2800" baseline="30000" dirty="0">
                  <a:solidFill>
                    <a:srgbClr val="FF0000"/>
                  </a:solidFill>
                  <a:latin typeface="CiscoSansTT Light"/>
                  <a:cs typeface="CiscoSansTT Light"/>
                </a:rPr>
                <a:t>15</a:t>
              </a:r>
              <a:endParaRPr lang="en-US" sz="2800" dirty="0">
                <a:latin typeface="CiscoSansTT Light"/>
                <a:cs typeface="CiscoSansTT Light"/>
              </a:endParaRPr>
            </a:p>
          </p:txBody>
        </p:sp>
      </p:grpSp>
      <p:grpSp>
        <p:nvGrpSpPr>
          <p:cNvPr id="21" name="Group 20"/>
          <p:cNvGrpSpPr/>
          <p:nvPr/>
        </p:nvGrpSpPr>
        <p:grpSpPr>
          <a:xfrm>
            <a:off x="324976" y="3365134"/>
            <a:ext cx="5904781" cy="681476"/>
            <a:chOff x="804041" y="3365134"/>
            <a:chExt cx="5904781" cy="681476"/>
          </a:xfrm>
        </p:grpSpPr>
        <p:pic>
          <p:nvPicPr>
            <p:cNvPr id="13" name="Picture 12"/>
            <p:cNvPicPr>
              <a:picLocks noChangeAspect="1"/>
            </p:cNvPicPr>
            <p:nvPr/>
          </p:nvPicPr>
          <p:blipFill rotWithShape="1">
            <a:blip r:embed="rId4"/>
            <a:srcRect l="10561" t="28614" r="8251" b="20783"/>
            <a:stretch/>
          </p:blipFill>
          <p:spPr>
            <a:xfrm>
              <a:off x="804041" y="3514907"/>
              <a:ext cx="1557130" cy="531703"/>
            </a:xfrm>
            <a:prstGeom prst="rect">
              <a:avLst/>
            </a:prstGeom>
          </p:spPr>
        </p:pic>
        <p:sp>
          <p:nvSpPr>
            <p:cNvPr id="24" name="TextBox 23"/>
            <p:cNvSpPr txBox="1"/>
            <p:nvPr/>
          </p:nvSpPr>
          <p:spPr>
            <a:xfrm>
              <a:off x="2653295" y="3365134"/>
              <a:ext cx="4055527" cy="646331"/>
            </a:xfrm>
            <a:prstGeom prst="rect">
              <a:avLst/>
            </a:prstGeom>
            <a:noFill/>
          </p:spPr>
          <p:txBody>
            <a:bodyPr wrap="none" rtlCol="0">
              <a:spAutoFit/>
            </a:bodyPr>
            <a:lstStyle/>
            <a:p>
              <a:r>
                <a:rPr lang="en-US" sz="3600" dirty="0">
                  <a:latin typeface="CiscoSansTT"/>
                  <a:cs typeface="CiscoSansTT"/>
                </a:rPr>
                <a:t>    5 billion</a:t>
              </a:r>
              <a:r>
                <a:rPr lang="en-US" sz="3600" dirty="0">
                  <a:latin typeface="CiscoSansTT Thin"/>
                  <a:cs typeface="CiscoSansTT Thin"/>
                </a:rPr>
                <a:t>/</a:t>
              </a:r>
              <a:r>
                <a:rPr lang="en-US" sz="3600" dirty="0">
                  <a:solidFill>
                    <a:srgbClr val="FF0000"/>
                  </a:solidFill>
                  <a:latin typeface="CiscoSansTT Thin"/>
                  <a:cs typeface="CiscoSansTT Thin"/>
                </a:rPr>
                <a:t>day </a:t>
              </a:r>
              <a:r>
                <a:rPr lang="en-US" sz="2800" baseline="30000" dirty="0">
                  <a:solidFill>
                    <a:srgbClr val="FF0000"/>
                  </a:solidFill>
                  <a:latin typeface="CiscoSansTT Thin"/>
                  <a:cs typeface="CiscoSansTT Thin"/>
                </a:rPr>
                <a:t>20</a:t>
              </a:r>
              <a:r>
                <a:rPr lang="en-US" sz="2800" baseline="30000" dirty="0">
                  <a:solidFill>
                    <a:srgbClr val="FF0000"/>
                  </a:solidFill>
                  <a:latin typeface="CiscoSansTT Light"/>
                  <a:cs typeface="CiscoSansTT Light"/>
                </a:rPr>
                <a:t>12</a:t>
              </a:r>
              <a:endParaRPr lang="en-US" sz="2800" dirty="0">
                <a:solidFill>
                  <a:srgbClr val="FF0000"/>
                </a:solidFill>
                <a:latin typeface="CiscoSansTT Light"/>
                <a:cs typeface="CiscoSansTT Light"/>
              </a:endParaRPr>
            </a:p>
          </p:txBody>
        </p:sp>
      </p:grpSp>
      <p:grpSp>
        <p:nvGrpSpPr>
          <p:cNvPr id="12" name="Group 11"/>
          <p:cNvGrpSpPr/>
          <p:nvPr/>
        </p:nvGrpSpPr>
        <p:grpSpPr>
          <a:xfrm>
            <a:off x="1258427" y="1347575"/>
            <a:ext cx="4956418" cy="646332"/>
            <a:chOff x="1737492" y="2712012"/>
            <a:chExt cx="4956418" cy="646332"/>
          </a:xfrm>
        </p:grpSpPr>
        <p:pic>
          <p:nvPicPr>
            <p:cNvPr id="6" name="Picture 5"/>
            <p:cNvPicPr>
              <a:picLocks noChangeAspect="1"/>
            </p:cNvPicPr>
            <p:nvPr/>
          </p:nvPicPr>
          <p:blipFill>
            <a:blip r:embed="rId5"/>
            <a:stretch>
              <a:fillRect/>
            </a:stretch>
          </p:blipFill>
          <p:spPr>
            <a:xfrm>
              <a:off x="1737492" y="2786294"/>
              <a:ext cx="572050" cy="572050"/>
            </a:xfrm>
            <a:prstGeom prst="rect">
              <a:avLst/>
            </a:prstGeom>
          </p:spPr>
        </p:pic>
        <p:sp>
          <p:nvSpPr>
            <p:cNvPr id="25" name="TextBox 24"/>
            <p:cNvSpPr txBox="1"/>
            <p:nvPr/>
          </p:nvSpPr>
          <p:spPr>
            <a:xfrm>
              <a:off x="2653295" y="2712012"/>
              <a:ext cx="4040615" cy="646331"/>
            </a:xfrm>
            <a:prstGeom prst="rect">
              <a:avLst/>
            </a:prstGeom>
            <a:noFill/>
          </p:spPr>
          <p:txBody>
            <a:bodyPr wrap="none" rtlCol="0">
              <a:spAutoFit/>
            </a:bodyPr>
            <a:lstStyle/>
            <a:p>
              <a:r>
                <a:rPr lang="en-US" sz="3600" dirty="0">
                  <a:latin typeface="CiscoSansTT"/>
                  <a:cs typeface="CiscoSansTT"/>
                </a:rPr>
                <a:t>350 billion</a:t>
              </a:r>
              <a:r>
                <a:rPr lang="en-US" sz="3600" dirty="0">
                  <a:latin typeface="CiscoSansTT Thin"/>
                  <a:cs typeface="CiscoSansTT Thin"/>
                </a:rPr>
                <a:t>/</a:t>
              </a:r>
              <a:r>
                <a:rPr lang="en-US" sz="3600" dirty="0">
                  <a:solidFill>
                    <a:srgbClr val="FF0000"/>
                  </a:solidFill>
                  <a:latin typeface="CiscoSansTT Thin"/>
                  <a:cs typeface="CiscoSansTT Thin"/>
                </a:rPr>
                <a:t>day </a:t>
              </a:r>
              <a:r>
                <a:rPr lang="en-US" sz="2800" baseline="30000" dirty="0">
                  <a:solidFill>
                    <a:srgbClr val="FF0000"/>
                  </a:solidFill>
                  <a:latin typeface="CiscoSansTT Thin"/>
                  <a:cs typeface="CiscoSansTT Thin"/>
                </a:rPr>
                <a:t>20</a:t>
              </a:r>
              <a:r>
                <a:rPr lang="en-US" sz="2800" baseline="30000" dirty="0">
                  <a:solidFill>
                    <a:srgbClr val="FF0000"/>
                  </a:solidFill>
                  <a:latin typeface="CiscoSansTT Light"/>
                  <a:cs typeface="CiscoSansTT Light"/>
                </a:rPr>
                <a:t>15</a:t>
              </a:r>
              <a:endParaRPr lang="en-US" sz="3600" baseline="30000" dirty="0">
                <a:solidFill>
                  <a:srgbClr val="FF0000"/>
                </a:solidFill>
                <a:latin typeface="CiscoSansTT Light"/>
                <a:cs typeface="CiscoSansTT Light"/>
              </a:endParaRPr>
            </a:p>
          </p:txBody>
        </p:sp>
      </p:grpSp>
      <p:grpSp>
        <p:nvGrpSpPr>
          <p:cNvPr id="17" name="Group 16"/>
          <p:cNvGrpSpPr/>
          <p:nvPr/>
        </p:nvGrpSpPr>
        <p:grpSpPr>
          <a:xfrm>
            <a:off x="1271500" y="2704022"/>
            <a:ext cx="4958264" cy="646331"/>
            <a:chOff x="1750565" y="2058890"/>
            <a:chExt cx="4958264" cy="646331"/>
          </a:xfrm>
        </p:grpSpPr>
        <p:pic>
          <p:nvPicPr>
            <p:cNvPr id="7" name="Picture 6"/>
            <p:cNvPicPr>
              <a:picLocks noChangeAspect="1"/>
            </p:cNvPicPr>
            <p:nvPr/>
          </p:nvPicPr>
          <p:blipFill>
            <a:blip r:embed="rId6"/>
            <a:stretch>
              <a:fillRect/>
            </a:stretch>
          </p:blipFill>
          <p:spPr>
            <a:xfrm>
              <a:off x="1750565" y="2134380"/>
              <a:ext cx="610606" cy="495350"/>
            </a:xfrm>
            <a:prstGeom prst="rect">
              <a:avLst/>
            </a:prstGeom>
          </p:spPr>
        </p:pic>
        <p:sp>
          <p:nvSpPr>
            <p:cNvPr id="26" name="TextBox 25"/>
            <p:cNvSpPr txBox="1"/>
            <p:nvPr/>
          </p:nvSpPr>
          <p:spPr>
            <a:xfrm>
              <a:off x="2653295" y="2058890"/>
              <a:ext cx="4055534" cy="646331"/>
            </a:xfrm>
            <a:prstGeom prst="rect">
              <a:avLst/>
            </a:prstGeom>
            <a:noFill/>
          </p:spPr>
          <p:txBody>
            <a:bodyPr wrap="none" rtlCol="0">
              <a:spAutoFit/>
            </a:bodyPr>
            <a:lstStyle/>
            <a:p>
              <a:r>
                <a:rPr lang="en-US" sz="3600" dirty="0">
                  <a:latin typeface="CiscoSansTT"/>
                  <a:cs typeface="CiscoSansTT"/>
                </a:rPr>
                <a:t>  15 billion</a:t>
              </a:r>
              <a:r>
                <a:rPr lang="en-US" sz="3600" dirty="0">
                  <a:latin typeface="CiscoSansTT Thin"/>
                  <a:cs typeface="CiscoSansTT Thin"/>
                </a:rPr>
                <a:t>/</a:t>
              </a:r>
              <a:r>
                <a:rPr lang="en-US" sz="3600" dirty="0">
                  <a:solidFill>
                    <a:srgbClr val="FF0000"/>
                  </a:solidFill>
                  <a:latin typeface="CiscoSansTT Thin"/>
                  <a:cs typeface="CiscoSansTT Thin"/>
                </a:rPr>
                <a:t>day </a:t>
              </a:r>
              <a:r>
                <a:rPr lang="en-US" sz="2800" baseline="30000" dirty="0">
                  <a:solidFill>
                    <a:srgbClr val="FF0000"/>
                  </a:solidFill>
                  <a:latin typeface="CiscoSansTT Thin"/>
                  <a:cs typeface="CiscoSansTT Thin"/>
                </a:rPr>
                <a:t>20</a:t>
              </a:r>
              <a:r>
                <a:rPr lang="en-US" sz="2800" baseline="30000" dirty="0">
                  <a:solidFill>
                    <a:srgbClr val="FF0000"/>
                  </a:solidFill>
                  <a:latin typeface="CiscoSansTT Light"/>
                  <a:cs typeface="CiscoSansTT Light"/>
                </a:rPr>
                <a:t>12</a:t>
              </a:r>
              <a:endParaRPr lang="en-US" sz="2800" dirty="0">
                <a:solidFill>
                  <a:srgbClr val="FF0000"/>
                </a:solidFill>
                <a:latin typeface="CiscoSansTT Light"/>
                <a:cs typeface="CiscoSansTT Light"/>
              </a:endParaRPr>
            </a:p>
          </p:txBody>
        </p:sp>
      </p:grpSp>
      <p:grpSp>
        <p:nvGrpSpPr>
          <p:cNvPr id="19" name="Group 18"/>
          <p:cNvGrpSpPr/>
          <p:nvPr/>
        </p:nvGrpSpPr>
        <p:grpSpPr>
          <a:xfrm>
            <a:off x="1206797" y="1963216"/>
            <a:ext cx="5022967" cy="776086"/>
            <a:chOff x="1685862" y="1370449"/>
            <a:chExt cx="5022967" cy="776086"/>
          </a:xfrm>
        </p:grpSpPr>
        <p:sp>
          <p:nvSpPr>
            <p:cNvPr id="23" name="TextBox 22"/>
            <p:cNvSpPr txBox="1"/>
            <p:nvPr/>
          </p:nvSpPr>
          <p:spPr>
            <a:xfrm>
              <a:off x="2653295" y="1435327"/>
              <a:ext cx="4055534" cy="646331"/>
            </a:xfrm>
            <a:prstGeom prst="rect">
              <a:avLst/>
            </a:prstGeom>
            <a:noFill/>
          </p:spPr>
          <p:txBody>
            <a:bodyPr wrap="none" rtlCol="0">
              <a:spAutoFit/>
            </a:bodyPr>
            <a:lstStyle/>
            <a:p>
              <a:r>
                <a:rPr lang="en-US" sz="3600" dirty="0">
                  <a:latin typeface="CiscoSansTT"/>
                  <a:cs typeface="CiscoSansTT"/>
                </a:rPr>
                <a:t>  40 billion</a:t>
              </a:r>
              <a:r>
                <a:rPr lang="en-US" sz="3600" dirty="0">
                  <a:latin typeface="CiscoSansTT Thin"/>
                  <a:cs typeface="CiscoSansTT Thin"/>
                </a:rPr>
                <a:t>/</a:t>
              </a:r>
              <a:r>
                <a:rPr lang="en-US" sz="3600" dirty="0">
                  <a:solidFill>
                    <a:srgbClr val="FF0000"/>
                  </a:solidFill>
                  <a:latin typeface="CiscoSansTT Thin"/>
                  <a:cs typeface="CiscoSansTT Thin"/>
                </a:rPr>
                <a:t>day </a:t>
              </a:r>
              <a:r>
                <a:rPr lang="en-US" sz="2800" baseline="30000" dirty="0">
                  <a:solidFill>
                    <a:srgbClr val="FF0000"/>
                  </a:solidFill>
                  <a:latin typeface="CiscoSansTT Thin"/>
                  <a:cs typeface="CiscoSansTT Thin"/>
                </a:rPr>
                <a:t>20</a:t>
              </a:r>
              <a:r>
                <a:rPr lang="en-US" sz="2800" baseline="30000" dirty="0">
                  <a:solidFill>
                    <a:srgbClr val="FF0000"/>
                  </a:solidFill>
                  <a:latin typeface="CiscoSansTT Light"/>
                  <a:cs typeface="CiscoSansTT Light"/>
                </a:rPr>
                <a:t>13</a:t>
              </a:r>
              <a:endParaRPr lang="en-US" sz="2800" dirty="0">
                <a:latin typeface="CiscoSansTT Light"/>
                <a:cs typeface="CiscoSansTT Light"/>
              </a:endParaRPr>
            </a:p>
          </p:txBody>
        </p:sp>
        <p:pic>
          <p:nvPicPr>
            <p:cNvPr id="5" name="Picture 4"/>
            <p:cNvPicPr>
              <a:picLocks noChangeAspect="1"/>
            </p:cNvPicPr>
            <p:nvPr/>
          </p:nvPicPr>
          <p:blipFill>
            <a:blip r:embed="rId7">
              <a:clrChange>
                <a:clrFrom>
                  <a:srgbClr val="FFFFFF"/>
                </a:clrFrom>
                <a:clrTo>
                  <a:srgbClr val="FFFFFF">
                    <a:alpha val="0"/>
                  </a:srgbClr>
                </a:clrTo>
              </a:clrChange>
            </a:blip>
            <a:stretch>
              <a:fillRect/>
            </a:stretch>
          </p:blipFill>
          <p:spPr>
            <a:xfrm>
              <a:off x="1685862" y="1370449"/>
              <a:ext cx="776086" cy="776086"/>
            </a:xfrm>
            <a:prstGeom prst="rect">
              <a:avLst/>
            </a:prstGeom>
          </p:spPr>
        </p:pic>
      </p:grpSp>
      <p:grpSp>
        <p:nvGrpSpPr>
          <p:cNvPr id="3" name="Group 2"/>
          <p:cNvGrpSpPr/>
          <p:nvPr/>
        </p:nvGrpSpPr>
        <p:grpSpPr>
          <a:xfrm>
            <a:off x="7038459" y="817308"/>
            <a:ext cx="1744795" cy="1926870"/>
            <a:chOff x="7038459" y="817308"/>
            <a:chExt cx="1744795" cy="1926870"/>
          </a:xfrm>
        </p:grpSpPr>
        <p:sp>
          <p:nvSpPr>
            <p:cNvPr id="18" name="TextBox 17"/>
            <p:cNvSpPr txBox="1"/>
            <p:nvPr/>
          </p:nvSpPr>
          <p:spPr>
            <a:xfrm>
              <a:off x="7038459" y="2036292"/>
              <a:ext cx="1630922" cy="707886"/>
            </a:xfrm>
            <a:prstGeom prst="rect">
              <a:avLst/>
            </a:prstGeom>
            <a:noFill/>
          </p:spPr>
          <p:txBody>
            <a:bodyPr wrap="none" rtlCol="0">
              <a:spAutoFit/>
            </a:bodyPr>
            <a:lstStyle/>
            <a:p>
              <a:pPr algn="ctr"/>
              <a:r>
                <a:rPr lang="en-US" sz="2000" dirty="0">
                  <a:latin typeface="CiscoSansTT"/>
                  <a:cs typeface="CiscoSansTT"/>
                </a:rPr>
                <a:t>80% of their</a:t>
              </a:r>
              <a:br>
                <a:rPr lang="en-US" sz="2000" dirty="0">
                  <a:latin typeface="CiscoSansTT"/>
                  <a:cs typeface="CiscoSansTT"/>
                </a:rPr>
              </a:br>
              <a:r>
                <a:rPr lang="en-US" sz="2000" dirty="0">
                  <a:latin typeface="CiscoSansTT"/>
                  <a:cs typeface="CiscoSansTT"/>
                </a:rPr>
                <a:t>transactions</a:t>
              </a:r>
              <a:endParaRPr lang="en-US" sz="2000" baseline="30000" dirty="0">
                <a:solidFill>
                  <a:srgbClr val="FF0000"/>
                </a:solidFill>
                <a:latin typeface="CiscoSansTT Light"/>
                <a:cs typeface="CiscoSansTT Light"/>
              </a:endParaRPr>
            </a:p>
          </p:txBody>
        </p:sp>
        <p:sp>
          <p:nvSpPr>
            <p:cNvPr id="20" name="TextBox 19"/>
            <p:cNvSpPr txBox="1"/>
            <p:nvPr/>
          </p:nvSpPr>
          <p:spPr>
            <a:xfrm>
              <a:off x="8188226" y="1845148"/>
              <a:ext cx="595028" cy="297517"/>
            </a:xfrm>
            <a:prstGeom prst="rect">
              <a:avLst/>
            </a:prstGeom>
            <a:noFill/>
          </p:spPr>
          <p:txBody>
            <a:bodyPr wrap="none" rtlCol="0">
              <a:spAutoFit/>
            </a:bodyPr>
            <a:lstStyle/>
            <a:p>
              <a:pPr algn="ctr"/>
              <a:r>
                <a:rPr lang="en-US" sz="2000" baseline="30000" dirty="0">
                  <a:solidFill>
                    <a:srgbClr val="FF0000"/>
                  </a:solidFill>
                  <a:latin typeface="CiscoSansTT Thin"/>
                  <a:cs typeface="CiscoSansTT Thin"/>
                </a:rPr>
                <a:t>20</a:t>
              </a:r>
              <a:r>
                <a:rPr lang="en-US" sz="2000" baseline="30000" dirty="0">
                  <a:solidFill>
                    <a:srgbClr val="FF0000"/>
                  </a:solidFill>
                  <a:latin typeface="CiscoSansTT Light"/>
                  <a:cs typeface="CiscoSansTT Light"/>
                </a:rPr>
                <a:t>12</a:t>
              </a:r>
              <a:endParaRPr lang="en-US" sz="2800" baseline="30000" dirty="0">
                <a:solidFill>
                  <a:srgbClr val="FF0000"/>
                </a:solidFill>
                <a:latin typeface="CiscoSansTT Light"/>
                <a:cs typeface="CiscoSansTT Light"/>
              </a:endParaRPr>
            </a:p>
          </p:txBody>
        </p:sp>
        <p:pic>
          <p:nvPicPr>
            <p:cNvPr id="28" name="Picture 27"/>
            <p:cNvPicPr>
              <a:picLocks noChangeAspect="1"/>
            </p:cNvPicPr>
            <p:nvPr/>
          </p:nvPicPr>
          <p:blipFill rotWithShape="1">
            <a:blip r:embed="rId8"/>
            <a:srcRect t="-1" r="44293" b="5344"/>
            <a:stretch/>
          </p:blipFill>
          <p:spPr>
            <a:xfrm>
              <a:off x="7107034" y="1217418"/>
              <a:ext cx="1177203" cy="818874"/>
            </a:xfrm>
            <a:prstGeom prst="rect">
              <a:avLst/>
            </a:prstGeom>
          </p:spPr>
        </p:pic>
        <p:sp>
          <p:nvSpPr>
            <p:cNvPr id="33" name="TextBox 32"/>
            <p:cNvSpPr txBox="1"/>
            <p:nvPr/>
          </p:nvSpPr>
          <p:spPr>
            <a:xfrm>
              <a:off x="7075714" y="817308"/>
              <a:ext cx="1630201" cy="400110"/>
            </a:xfrm>
            <a:prstGeom prst="rect">
              <a:avLst/>
            </a:prstGeom>
            <a:solidFill>
              <a:srgbClr val="DDF1DC"/>
            </a:solidFill>
          </p:spPr>
          <p:txBody>
            <a:bodyPr wrap="none" rtlCol="0">
              <a:spAutoFit/>
            </a:bodyPr>
            <a:lstStyle/>
            <a:p>
              <a:pPr algn="ctr"/>
              <a:r>
                <a:rPr lang="en-US" sz="2000" dirty="0">
                  <a:latin typeface="CiscoSansTT Light"/>
                  <a:cs typeface="CiscoSansTT Light"/>
                </a:rPr>
                <a:t>  A    P    I  </a:t>
              </a:r>
              <a:r>
                <a:rPr lang="en-US" sz="2000" dirty="0">
                  <a:solidFill>
                    <a:schemeClr val="accent4">
                      <a:lumMod val="20000"/>
                      <a:lumOff val="80000"/>
                    </a:schemeClr>
                  </a:solidFill>
                  <a:latin typeface="CiscoSansTT Light"/>
                  <a:cs typeface="CiscoSansTT Light"/>
                </a:rPr>
                <a:t>.</a:t>
              </a:r>
              <a:endParaRPr lang="en-US" sz="2000" baseline="30000" dirty="0">
                <a:solidFill>
                  <a:schemeClr val="accent4">
                    <a:lumMod val="20000"/>
                    <a:lumOff val="80000"/>
                  </a:schemeClr>
                </a:solidFill>
                <a:latin typeface="CiscoSansTT Light"/>
                <a:cs typeface="CiscoSansTT Light"/>
              </a:endParaRPr>
            </a:p>
          </p:txBody>
        </p:sp>
      </p:grpSp>
      <p:grpSp>
        <p:nvGrpSpPr>
          <p:cNvPr id="2" name="Group 1"/>
          <p:cNvGrpSpPr/>
          <p:nvPr/>
        </p:nvGrpSpPr>
        <p:grpSpPr>
          <a:xfrm>
            <a:off x="7038459" y="2857031"/>
            <a:ext cx="1744795" cy="1648456"/>
            <a:chOff x="7038459" y="2857031"/>
            <a:chExt cx="1744795" cy="1648456"/>
          </a:xfrm>
        </p:grpSpPr>
        <p:sp>
          <p:nvSpPr>
            <p:cNvPr id="29" name="TextBox 28"/>
            <p:cNvSpPr txBox="1"/>
            <p:nvPr/>
          </p:nvSpPr>
          <p:spPr>
            <a:xfrm>
              <a:off x="7038459" y="3797601"/>
              <a:ext cx="1630922" cy="707886"/>
            </a:xfrm>
            <a:prstGeom prst="rect">
              <a:avLst/>
            </a:prstGeom>
            <a:noFill/>
          </p:spPr>
          <p:txBody>
            <a:bodyPr wrap="none" rtlCol="0">
              <a:spAutoFit/>
            </a:bodyPr>
            <a:lstStyle/>
            <a:p>
              <a:pPr algn="ctr"/>
              <a:r>
                <a:rPr lang="en-US" sz="2000" dirty="0">
                  <a:latin typeface="CiscoSansTT"/>
                  <a:cs typeface="CiscoSansTT"/>
                </a:rPr>
                <a:t>60% of their</a:t>
              </a:r>
              <a:br>
                <a:rPr lang="en-US" sz="2000" dirty="0">
                  <a:latin typeface="CiscoSansTT"/>
                  <a:cs typeface="CiscoSansTT"/>
                </a:rPr>
              </a:br>
              <a:r>
                <a:rPr lang="en-US" sz="2000" dirty="0">
                  <a:latin typeface="CiscoSansTT"/>
                  <a:cs typeface="CiscoSansTT"/>
                </a:rPr>
                <a:t>listings</a:t>
              </a:r>
              <a:endParaRPr lang="en-US" sz="2000" baseline="30000" dirty="0">
                <a:solidFill>
                  <a:srgbClr val="FF0000"/>
                </a:solidFill>
                <a:latin typeface="CiscoSansTT Light"/>
                <a:cs typeface="CiscoSansTT Light"/>
              </a:endParaRPr>
            </a:p>
          </p:txBody>
        </p:sp>
        <p:sp>
          <p:nvSpPr>
            <p:cNvPr id="30" name="TextBox 29"/>
            <p:cNvSpPr txBox="1"/>
            <p:nvPr/>
          </p:nvSpPr>
          <p:spPr>
            <a:xfrm>
              <a:off x="8188226" y="3606457"/>
              <a:ext cx="595028" cy="297517"/>
            </a:xfrm>
            <a:prstGeom prst="rect">
              <a:avLst/>
            </a:prstGeom>
            <a:noFill/>
          </p:spPr>
          <p:txBody>
            <a:bodyPr wrap="none" rtlCol="0">
              <a:spAutoFit/>
            </a:bodyPr>
            <a:lstStyle/>
            <a:p>
              <a:pPr algn="ctr"/>
              <a:r>
                <a:rPr lang="en-US" sz="2000" baseline="30000" dirty="0">
                  <a:solidFill>
                    <a:srgbClr val="FF0000"/>
                  </a:solidFill>
                  <a:latin typeface="CiscoSansTT Thin"/>
                  <a:cs typeface="CiscoSansTT Thin"/>
                </a:rPr>
                <a:t>20</a:t>
              </a:r>
              <a:r>
                <a:rPr lang="en-US" sz="2000" baseline="30000" dirty="0">
                  <a:solidFill>
                    <a:srgbClr val="FF0000"/>
                  </a:solidFill>
                  <a:latin typeface="CiscoSansTT Light"/>
                  <a:cs typeface="CiscoSansTT Light"/>
                </a:rPr>
                <a:t>12</a:t>
              </a:r>
              <a:endParaRPr lang="en-US" sz="2800" baseline="30000" dirty="0">
                <a:solidFill>
                  <a:srgbClr val="FF0000"/>
                </a:solidFill>
                <a:latin typeface="CiscoSansTT Light"/>
                <a:cs typeface="CiscoSansTT Light"/>
              </a:endParaRPr>
            </a:p>
          </p:txBody>
        </p:sp>
        <p:pic>
          <p:nvPicPr>
            <p:cNvPr id="32" name="Picture 31"/>
            <p:cNvPicPr>
              <a:picLocks noChangeAspect="1"/>
            </p:cNvPicPr>
            <p:nvPr/>
          </p:nvPicPr>
          <p:blipFill rotWithShape="1">
            <a:blip r:embed="rId9">
              <a:clrChange>
                <a:clrFrom>
                  <a:srgbClr val="FFFFFF"/>
                </a:clrFrom>
                <a:clrTo>
                  <a:srgbClr val="FFFFFF">
                    <a:alpha val="0"/>
                  </a:srgbClr>
                </a:clrTo>
              </a:clrChange>
            </a:blip>
            <a:srcRect l="2941" t="6934" r="8567" b="5522"/>
            <a:stretch/>
          </p:blipFill>
          <p:spPr>
            <a:xfrm>
              <a:off x="7064307" y="3257141"/>
              <a:ext cx="1332627" cy="573877"/>
            </a:xfrm>
            <a:prstGeom prst="rect">
              <a:avLst/>
            </a:prstGeom>
          </p:spPr>
        </p:pic>
        <p:sp>
          <p:nvSpPr>
            <p:cNvPr id="34" name="TextBox 33"/>
            <p:cNvSpPr txBox="1"/>
            <p:nvPr/>
          </p:nvSpPr>
          <p:spPr>
            <a:xfrm>
              <a:off x="7075714" y="2857031"/>
              <a:ext cx="1630201" cy="400110"/>
            </a:xfrm>
            <a:prstGeom prst="rect">
              <a:avLst/>
            </a:prstGeom>
            <a:solidFill>
              <a:srgbClr val="DDF1DC"/>
            </a:solidFill>
          </p:spPr>
          <p:txBody>
            <a:bodyPr wrap="none" rtlCol="0">
              <a:spAutoFit/>
            </a:bodyPr>
            <a:lstStyle/>
            <a:p>
              <a:pPr algn="ctr"/>
              <a:r>
                <a:rPr lang="en-US" sz="2000" dirty="0">
                  <a:latin typeface="CiscoSansTT Light"/>
                  <a:cs typeface="CiscoSansTT Light"/>
                </a:rPr>
                <a:t>  A    P    I  </a:t>
              </a:r>
              <a:r>
                <a:rPr lang="en-US" sz="2000" dirty="0">
                  <a:solidFill>
                    <a:schemeClr val="accent4">
                      <a:lumMod val="20000"/>
                      <a:lumOff val="80000"/>
                    </a:schemeClr>
                  </a:solidFill>
                  <a:latin typeface="CiscoSansTT Light"/>
                  <a:cs typeface="CiscoSansTT Light"/>
                </a:rPr>
                <a:t>.</a:t>
              </a:r>
              <a:endParaRPr lang="en-US" sz="2000" baseline="30000" dirty="0">
                <a:solidFill>
                  <a:schemeClr val="accent4">
                    <a:lumMod val="20000"/>
                    <a:lumOff val="80000"/>
                  </a:schemeClr>
                </a:solidFill>
                <a:latin typeface="CiscoSansTT Light"/>
                <a:cs typeface="CiscoSansTT Light"/>
              </a:endParaRPr>
            </a:p>
          </p:txBody>
        </p:sp>
      </p:grpSp>
    </p:spTree>
    <p:extLst>
      <p:ext uri="{BB962C8B-B14F-4D97-AF65-F5344CB8AC3E}">
        <p14:creationId xmlns:p14="http://schemas.microsoft.com/office/powerpoint/2010/main" val="12079286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artisticPhotocopy trans="16000" detail="0"/>
                    </a14:imgEffect>
                  </a14:imgLayer>
                </a14:imgProps>
              </a:ext>
            </a:extLst>
          </a:blip>
          <a:stretch>
            <a:fillRect/>
          </a:stretch>
        </p:blipFill>
        <p:spPr>
          <a:xfrm>
            <a:off x="1912977" y="1540949"/>
            <a:ext cx="5318046" cy="2991400"/>
          </a:xfrm>
          <a:prstGeom prst="rect">
            <a:avLst/>
          </a:prstGeom>
        </p:spPr>
      </p:pic>
      <p:sp>
        <p:nvSpPr>
          <p:cNvPr id="4" name="Title 3"/>
          <p:cNvSpPr>
            <a:spLocks noGrp="1"/>
          </p:cNvSpPr>
          <p:nvPr>
            <p:ph type="title"/>
          </p:nvPr>
        </p:nvSpPr>
        <p:spPr/>
        <p:txBody>
          <a:bodyPr/>
          <a:lstStyle/>
          <a:p>
            <a:r>
              <a:rPr lang="en-US" dirty="0"/>
              <a:t>Collaboration &amp; API’s? Guess What..</a:t>
            </a:r>
          </a:p>
        </p:txBody>
      </p:sp>
      <p:grpSp>
        <p:nvGrpSpPr>
          <p:cNvPr id="5" name="Group 4"/>
          <p:cNvGrpSpPr/>
          <p:nvPr/>
        </p:nvGrpSpPr>
        <p:grpSpPr>
          <a:xfrm>
            <a:off x="334796" y="1711741"/>
            <a:ext cx="1578181" cy="2788329"/>
            <a:chOff x="812213" y="1766956"/>
            <a:chExt cx="1578181" cy="2788329"/>
          </a:xfrm>
        </p:grpSpPr>
        <p:sp>
          <p:nvSpPr>
            <p:cNvPr id="6" name="TextBox 5"/>
            <p:cNvSpPr txBox="1"/>
            <p:nvPr/>
          </p:nvSpPr>
          <p:spPr>
            <a:xfrm>
              <a:off x="812213" y="1766956"/>
              <a:ext cx="1578181" cy="276999"/>
            </a:xfrm>
            <a:prstGeom prst="rect">
              <a:avLst/>
            </a:prstGeom>
            <a:noFill/>
          </p:spPr>
          <p:txBody>
            <a:bodyPr wrap="none" lIns="0" tIns="0" rIns="0" bIns="0" rtlCol="0">
              <a:noAutofit/>
            </a:bodyPr>
            <a:lstStyle/>
            <a:p>
              <a:r>
                <a:rPr lang="en-US" b="1" dirty="0"/>
                <a:t>Meeting Center</a:t>
              </a:r>
            </a:p>
          </p:txBody>
        </p:sp>
        <p:sp>
          <p:nvSpPr>
            <p:cNvPr id="7" name="TextBox 6"/>
            <p:cNvSpPr txBox="1"/>
            <p:nvPr/>
          </p:nvSpPr>
          <p:spPr>
            <a:xfrm>
              <a:off x="812213" y="2044867"/>
              <a:ext cx="1578181" cy="276999"/>
            </a:xfrm>
            <a:prstGeom prst="rect">
              <a:avLst/>
            </a:prstGeom>
            <a:noFill/>
          </p:spPr>
          <p:txBody>
            <a:bodyPr wrap="none" lIns="0" tIns="0" rIns="0" bIns="0" rtlCol="0">
              <a:noAutofit/>
            </a:bodyPr>
            <a:lstStyle/>
            <a:p>
              <a:r>
                <a:rPr lang="en-US" b="1" dirty="0"/>
                <a:t>Training Center</a:t>
              </a:r>
            </a:p>
          </p:txBody>
        </p:sp>
        <p:sp>
          <p:nvSpPr>
            <p:cNvPr id="8" name="TextBox 7"/>
            <p:cNvSpPr txBox="1"/>
            <p:nvPr/>
          </p:nvSpPr>
          <p:spPr>
            <a:xfrm>
              <a:off x="812213" y="2321866"/>
              <a:ext cx="1578181" cy="276999"/>
            </a:xfrm>
            <a:prstGeom prst="rect">
              <a:avLst/>
            </a:prstGeom>
            <a:noFill/>
          </p:spPr>
          <p:txBody>
            <a:bodyPr wrap="none" lIns="0" tIns="0" rIns="0" bIns="0" rtlCol="0">
              <a:noAutofit/>
            </a:bodyPr>
            <a:lstStyle/>
            <a:p>
              <a:r>
                <a:rPr lang="en-US" b="1" dirty="0"/>
                <a:t>Support Center</a:t>
              </a:r>
            </a:p>
          </p:txBody>
        </p:sp>
        <p:sp>
          <p:nvSpPr>
            <p:cNvPr id="9" name="TextBox 8"/>
            <p:cNvSpPr txBox="1"/>
            <p:nvPr/>
          </p:nvSpPr>
          <p:spPr>
            <a:xfrm>
              <a:off x="812213" y="2598865"/>
              <a:ext cx="1578181" cy="276999"/>
            </a:xfrm>
            <a:prstGeom prst="rect">
              <a:avLst/>
            </a:prstGeom>
            <a:noFill/>
          </p:spPr>
          <p:txBody>
            <a:bodyPr wrap="none" lIns="0" tIns="0" rIns="0" bIns="0" rtlCol="0">
              <a:noAutofit/>
            </a:bodyPr>
            <a:lstStyle/>
            <a:p>
              <a:r>
                <a:rPr lang="en-US" b="1" dirty="0"/>
                <a:t>Event Center</a:t>
              </a:r>
            </a:p>
          </p:txBody>
        </p:sp>
        <p:sp>
          <p:nvSpPr>
            <p:cNvPr id="10" name="TextBox 9"/>
            <p:cNvSpPr txBox="1"/>
            <p:nvPr/>
          </p:nvSpPr>
          <p:spPr>
            <a:xfrm>
              <a:off x="812213" y="2875864"/>
              <a:ext cx="1578181" cy="276999"/>
            </a:xfrm>
            <a:prstGeom prst="rect">
              <a:avLst/>
            </a:prstGeom>
            <a:noFill/>
          </p:spPr>
          <p:txBody>
            <a:bodyPr wrap="none" lIns="0" tIns="0" rIns="0" bIns="0" rtlCol="0">
              <a:noAutofit/>
            </a:bodyPr>
            <a:lstStyle/>
            <a:p>
              <a:r>
                <a:rPr lang="en-US" b="1" dirty="0"/>
                <a:t>Webex Meetings</a:t>
              </a:r>
            </a:p>
          </p:txBody>
        </p:sp>
        <p:sp>
          <p:nvSpPr>
            <p:cNvPr id="11" name="TextBox 10"/>
            <p:cNvSpPr txBox="1"/>
            <p:nvPr/>
          </p:nvSpPr>
          <p:spPr>
            <a:xfrm>
              <a:off x="812213" y="3152863"/>
              <a:ext cx="1578181" cy="276999"/>
            </a:xfrm>
            <a:prstGeom prst="rect">
              <a:avLst/>
            </a:prstGeom>
            <a:noFill/>
          </p:spPr>
          <p:txBody>
            <a:bodyPr wrap="none" lIns="0" tIns="0" rIns="0" bIns="0" rtlCol="0">
              <a:noAutofit/>
            </a:bodyPr>
            <a:lstStyle/>
            <a:p>
              <a:r>
                <a:rPr lang="en-US" b="1" dirty="0"/>
                <a:t>Messenger</a:t>
              </a:r>
            </a:p>
          </p:txBody>
        </p:sp>
        <p:sp>
          <p:nvSpPr>
            <p:cNvPr id="12" name="TextBox 11"/>
            <p:cNvSpPr txBox="1"/>
            <p:nvPr/>
          </p:nvSpPr>
          <p:spPr>
            <a:xfrm>
              <a:off x="812213" y="3447289"/>
              <a:ext cx="1578181" cy="276999"/>
            </a:xfrm>
            <a:prstGeom prst="rect">
              <a:avLst/>
            </a:prstGeom>
            <a:noFill/>
          </p:spPr>
          <p:txBody>
            <a:bodyPr wrap="none" lIns="0" tIns="0" rIns="0" bIns="0" rtlCol="0">
              <a:noAutofit/>
            </a:bodyPr>
            <a:lstStyle/>
            <a:p>
              <a:r>
                <a:rPr lang="en-US" b="1" dirty="0"/>
                <a:t>Spark</a:t>
              </a:r>
            </a:p>
          </p:txBody>
        </p:sp>
        <p:sp>
          <p:nvSpPr>
            <p:cNvPr id="13" name="TextBox 12"/>
            <p:cNvSpPr txBox="1"/>
            <p:nvPr/>
          </p:nvSpPr>
          <p:spPr>
            <a:xfrm>
              <a:off x="812213" y="3724288"/>
              <a:ext cx="1578181" cy="276999"/>
            </a:xfrm>
            <a:prstGeom prst="rect">
              <a:avLst/>
            </a:prstGeom>
            <a:noFill/>
          </p:spPr>
          <p:txBody>
            <a:bodyPr wrap="none" lIns="0" tIns="0" rIns="0" bIns="0" rtlCol="0">
              <a:noAutofit/>
            </a:bodyPr>
            <a:lstStyle/>
            <a:p>
              <a:r>
                <a:rPr lang="en-US" b="1" dirty="0"/>
                <a:t>Tropo</a:t>
              </a:r>
            </a:p>
          </p:txBody>
        </p:sp>
        <p:sp>
          <p:nvSpPr>
            <p:cNvPr id="14" name="TextBox 13"/>
            <p:cNvSpPr txBox="1"/>
            <p:nvPr/>
          </p:nvSpPr>
          <p:spPr>
            <a:xfrm>
              <a:off x="812213" y="4001287"/>
              <a:ext cx="1578181" cy="276999"/>
            </a:xfrm>
            <a:prstGeom prst="rect">
              <a:avLst/>
            </a:prstGeom>
            <a:noFill/>
          </p:spPr>
          <p:txBody>
            <a:bodyPr wrap="none" lIns="0" tIns="0" rIns="0" bIns="0" rtlCol="0">
              <a:noAutofit/>
            </a:bodyPr>
            <a:lstStyle/>
            <a:p>
              <a:r>
                <a:rPr lang="en-US" b="1" dirty="0"/>
                <a:t>SX codecs</a:t>
              </a:r>
            </a:p>
          </p:txBody>
        </p:sp>
        <p:sp>
          <p:nvSpPr>
            <p:cNvPr id="15" name="TextBox 14"/>
            <p:cNvSpPr txBox="1"/>
            <p:nvPr/>
          </p:nvSpPr>
          <p:spPr>
            <a:xfrm>
              <a:off x="812213" y="4278286"/>
              <a:ext cx="1578181" cy="276999"/>
            </a:xfrm>
            <a:prstGeom prst="rect">
              <a:avLst/>
            </a:prstGeom>
            <a:noFill/>
          </p:spPr>
          <p:txBody>
            <a:bodyPr wrap="none" lIns="0" tIns="0" rIns="0" bIns="0" rtlCol="0">
              <a:noAutofit/>
            </a:bodyPr>
            <a:lstStyle/>
            <a:p>
              <a:r>
                <a:rPr lang="en-US" b="1" dirty="0"/>
                <a:t>C-video endpoints</a:t>
              </a:r>
            </a:p>
          </p:txBody>
        </p:sp>
      </p:grpSp>
      <p:grpSp>
        <p:nvGrpSpPr>
          <p:cNvPr id="16" name="Group 15"/>
          <p:cNvGrpSpPr/>
          <p:nvPr/>
        </p:nvGrpSpPr>
        <p:grpSpPr>
          <a:xfrm>
            <a:off x="2500167" y="1711741"/>
            <a:ext cx="1578181" cy="2788329"/>
            <a:chOff x="2656474" y="1766956"/>
            <a:chExt cx="1578181" cy="2788329"/>
          </a:xfrm>
        </p:grpSpPr>
        <p:sp>
          <p:nvSpPr>
            <p:cNvPr id="17" name="TextBox 16"/>
            <p:cNvSpPr txBox="1"/>
            <p:nvPr/>
          </p:nvSpPr>
          <p:spPr>
            <a:xfrm>
              <a:off x="2656474" y="1766956"/>
              <a:ext cx="1578181" cy="276999"/>
            </a:xfrm>
            <a:prstGeom prst="rect">
              <a:avLst/>
            </a:prstGeom>
            <a:noFill/>
          </p:spPr>
          <p:txBody>
            <a:bodyPr wrap="none" lIns="0" tIns="0" rIns="0" bIns="0" rtlCol="0">
              <a:noAutofit/>
            </a:bodyPr>
            <a:lstStyle/>
            <a:p>
              <a:r>
                <a:rPr lang="en-US" b="1" dirty="0"/>
                <a:t>MX video</a:t>
              </a:r>
            </a:p>
          </p:txBody>
        </p:sp>
        <p:sp>
          <p:nvSpPr>
            <p:cNvPr id="18" name="TextBox 17"/>
            <p:cNvSpPr txBox="1"/>
            <p:nvPr/>
          </p:nvSpPr>
          <p:spPr>
            <a:xfrm>
              <a:off x="2656474" y="2044867"/>
              <a:ext cx="1578181" cy="276999"/>
            </a:xfrm>
            <a:prstGeom prst="rect">
              <a:avLst/>
            </a:prstGeom>
            <a:noFill/>
          </p:spPr>
          <p:txBody>
            <a:bodyPr wrap="none" lIns="0" tIns="0" rIns="0" bIns="0" rtlCol="0">
              <a:noAutofit/>
            </a:bodyPr>
            <a:lstStyle/>
            <a:p>
              <a:r>
                <a:rPr lang="en-US" b="1" dirty="0"/>
                <a:t>DX video</a:t>
              </a:r>
            </a:p>
          </p:txBody>
        </p:sp>
        <p:sp>
          <p:nvSpPr>
            <p:cNvPr id="19" name="TextBox 18"/>
            <p:cNvSpPr txBox="1"/>
            <p:nvPr/>
          </p:nvSpPr>
          <p:spPr>
            <a:xfrm>
              <a:off x="2656474" y="2321866"/>
              <a:ext cx="1578181" cy="276999"/>
            </a:xfrm>
            <a:prstGeom prst="rect">
              <a:avLst/>
            </a:prstGeom>
            <a:noFill/>
          </p:spPr>
          <p:txBody>
            <a:bodyPr wrap="none" lIns="0" tIns="0" rIns="0" bIns="0" rtlCol="0">
              <a:noAutofit/>
            </a:bodyPr>
            <a:lstStyle/>
            <a:p>
              <a:r>
                <a:rPr lang="en-US" b="1" dirty="0"/>
                <a:t>HCS</a:t>
              </a:r>
            </a:p>
          </p:txBody>
        </p:sp>
        <p:sp>
          <p:nvSpPr>
            <p:cNvPr id="20" name="TextBox 19"/>
            <p:cNvSpPr txBox="1"/>
            <p:nvPr/>
          </p:nvSpPr>
          <p:spPr>
            <a:xfrm>
              <a:off x="2656474" y="2598865"/>
              <a:ext cx="1578181" cy="276999"/>
            </a:xfrm>
            <a:prstGeom prst="rect">
              <a:avLst/>
            </a:prstGeom>
            <a:noFill/>
          </p:spPr>
          <p:txBody>
            <a:bodyPr wrap="none" lIns="0" tIns="0" rIns="0" bIns="0" rtlCol="0">
              <a:noAutofit/>
            </a:bodyPr>
            <a:lstStyle/>
            <a:p>
              <a:r>
                <a:rPr lang="en-US" b="1" dirty="0"/>
                <a:t>Interact.Exp.Platf</a:t>
              </a:r>
            </a:p>
          </p:txBody>
        </p:sp>
        <p:sp>
          <p:nvSpPr>
            <p:cNvPr id="21" name="TextBox 20"/>
            <p:cNvSpPr txBox="1"/>
            <p:nvPr/>
          </p:nvSpPr>
          <p:spPr>
            <a:xfrm>
              <a:off x="2656474" y="2875864"/>
              <a:ext cx="1578181" cy="276999"/>
            </a:xfrm>
            <a:prstGeom prst="rect">
              <a:avLst/>
            </a:prstGeom>
            <a:noFill/>
          </p:spPr>
          <p:txBody>
            <a:bodyPr wrap="none" lIns="0" tIns="0" rIns="0" bIns="0" rtlCol="0">
              <a:noAutofit/>
            </a:bodyPr>
            <a:lstStyle/>
            <a:p>
              <a:r>
                <a:rPr lang="en-US" b="1" dirty="0"/>
                <a:t>Jabber Guest</a:t>
              </a:r>
            </a:p>
          </p:txBody>
        </p:sp>
        <p:sp>
          <p:nvSpPr>
            <p:cNvPr id="22" name="TextBox 21"/>
            <p:cNvSpPr txBox="1"/>
            <p:nvPr/>
          </p:nvSpPr>
          <p:spPr>
            <a:xfrm>
              <a:off x="2656474" y="3152863"/>
              <a:ext cx="1578181" cy="276999"/>
            </a:xfrm>
            <a:prstGeom prst="rect">
              <a:avLst/>
            </a:prstGeom>
            <a:noFill/>
          </p:spPr>
          <p:txBody>
            <a:bodyPr wrap="none" lIns="0" tIns="0" rIns="0" bIns="0" rtlCol="0">
              <a:noAutofit/>
            </a:bodyPr>
            <a:lstStyle/>
            <a:p>
              <a:r>
                <a:rPr lang="en-US" b="1" dirty="0"/>
                <a:t>Jabber web</a:t>
              </a:r>
            </a:p>
          </p:txBody>
        </p:sp>
        <p:sp>
          <p:nvSpPr>
            <p:cNvPr id="23" name="TextBox 22"/>
            <p:cNvSpPr txBox="1"/>
            <p:nvPr/>
          </p:nvSpPr>
          <p:spPr>
            <a:xfrm>
              <a:off x="2656474" y="3447289"/>
              <a:ext cx="1578181" cy="276999"/>
            </a:xfrm>
            <a:prstGeom prst="rect">
              <a:avLst/>
            </a:prstGeom>
            <a:noFill/>
          </p:spPr>
          <p:txBody>
            <a:bodyPr wrap="none" lIns="0" tIns="0" rIns="0" bIns="0" rtlCol="0">
              <a:noAutofit/>
            </a:bodyPr>
            <a:lstStyle/>
            <a:p>
              <a:r>
                <a:rPr lang="en-US" b="1" dirty="0"/>
                <a:t>Unity</a:t>
              </a:r>
            </a:p>
          </p:txBody>
        </p:sp>
        <p:sp>
          <p:nvSpPr>
            <p:cNvPr id="24" name="TextBox 23"/>
            <p:cNvSpPr txBox="1"/>
            <p:nvPr/>
          </p:nvSpPr>
          <p:spPr>
            <a:xfrm>
              <a:off x="2656474" y="3724288"/>
              <a:ext cx="1578181" cy="276999"/>
            </a:xfrm>
            <a:prstGeom prst="rect">
              <a:avLst/>
            </a:prstGeom>
            <a:noFill/>
          </p:spPr>
          <p:txBody>
            <a:bodyPr wrap="none" lIns="0" tIns="0" rIns="0" bIns="0" rtlCol="0">
              <a:noAutofit/>
            </a:bodyPr>
            <a:lstStyle/>
            <a:p>
              <a:r>
                <a:rPr lang="en-US" b="1" dirty="0"/>
                <a:t>Prime</a:t>
              </a:r>
            </a:p>
          </p:txBody>
        </p:sp>
        <p:sp>
          <p:nvSpPr>
            <p:cNvPr id="25" name="TextBox 24"/>
            <p:cNvSpPr txBox="1"/>
            <p:nvPr/>
          </p:nvSpPr>
          <p:spPr>
            <a:xfrm>
              <a:off x="2656474" y="4001287"/>
              <a:ext cx="1578181" cy="276999"/>
            </a:xfrm>
            <a:prstGeom prst="rect">
              <a:avLst/>
            </a:prstGeom>
            <a:noFill/>
          </p:spPr>
          <p:txBody>
            <a:bodyPr wrap="none" lIns="0" tIns="0" rIns="0" bIns="0" rtlCol="0">
              <a:noAutofit/>
            </a:bodyPr>
            <a:lstStyle/>
            <a:p>
              <a:r>
                <a:rPr lang="en-US" b="1" dirty="0"/>
                <a:t>Jabber acc.</a:t>
              </a:r>
            </a:p>
          </p:txBody>
        </p:sp>
        <p:sp>
          <p:nvSpPr>
            <p:cNvPr id="26" name="TextBox 25"/>
            <p:cNvSpPr txBox="1"/>
            <p:nvPr/>
          </p:nvSpPr>
          <p:spPr>
            <a:xfrm>
              <a:off x="2656474" y="4278286"/>
              <a:ext cx="1578181" cy="276999"/>
            </a:xfrm>
            <a:prstGeom prst="rect">
              <a:avLst/>
            </a:prstGeom>
            <a:noFill/>
          </p:spPr>
          <p:txBody>
            <a:bodyPr wrap="none" lIns="0" tIns="0" rIns="0" bIns="0" rtlCol="0">
              <a:noAutofit/>
            </a:bodyPr>
            <a:lstStyle/>
            <a:p>
              <a:r>
                <a:rPr lang="en-US" b="1" dirty="0"/>
                <a:t>Presence API</a:t>
              </a:r>
            </a:p>
          </p:txBody>
        </p:sp>
      </p:grpSp>
      <p:grpSp>
        <p:nvGrpSpPr>
          <p:cNvPr id="27" name="Group 26"/>
          <p:cNvGrpSpPr/>
          <p:nvPr/>
        </p:nvGrpSpPr>
        <p:grpSpPr>
          <a:xfrm>
            <a:off x="4665538" y="1711741"/>
            <a:ext cx="1578181" cy="2788329"/>
            <a:chOff x="4975604" y="1766956"/>
            <a:chExt cx="1578181" cy="2788329"/>
          </a:xfrm>
        </p:grpSpPr>
        <p:sp>
          <p:nvSpPr>
            <p:cNvPr id="28" name="TextBox 27"/>
            <p:cNvSpPr txBox="1"/>
            <p:nvPr/>
          </p:nvSpPr>
          <p:spPr>
            <a:xfrm>
              <a:off x="4975604" y="1766956"/>
              <a:ext cx="1578181" cy="276999"/>
            </a:xfrm>
            <a:prstGeom prst="rect">
              <a:avLst/>
            </a:prstGeom>
            <a:noFill/>
          </p:spPr>
          <p:txBody>
            <a:bodyPr wrap="none" lIns="0" tIns="0" rIns="0" bIns="0" rtlCol="0">
              <a:noAutofit/>
            </a:bodyPr>
            <a:lstStyle/>
            <a:p>
              <a:r>
                <a:rPr lang="en-US" b="1" dirty="0"/>
                <a:t>CC Express</a:t>
              </a:r>
            </a:p>
          </p:txBody>
        </p:sp>
        <p:sp>
          <p:nvSpPr>
            <p:cNvPr id="29" name="TextBox 28"/>
            <p:cNvSpPr txBox="1"/>
            <p:nvPr/>
          </p:nvSpPr>
          <p:spPr>
            <a:xfrm>
              <a:off x="4975604" y="2044867"/>
              <a:ext cx="1578181" cy="276999"/>
            </a:xfrm>
            <a:prstGeom prst="rect">
              <a:avLst/>
            </a:prstGeom>
            <a:noFill/>
          </p:spPr>
          <p:txBody>
            <a:bodyPr wrap="none" lIns="0" tIns="0" rIns="0" bIns="0" rtlCol="0">
              <a:noAutofit/>
            </a:bodyPr>
            <a:lstStyle/>
            <a:p>
              <a:r>
                <a:rPr lang="en-US" b="1" dirty="0"/>
                <a:t>CC Enterprise</a:t>
              </a:r>
            </a:p>
          </p:txBody>
        </p:sp>
        <p:sp>
          <p:nvSpPr>
            <p:cNvPr id="30" name="TextBox 29"/>
            <p:cNvSpPr txBox="1"/>
            <p:nvPr/>
          </p:nvSpPr>
          <p:spPr>
            <a:xfrm>
              <a:off x="4975604" y="2321866"/>
              <a:ext cx="1578181" cy="276999"/>
            </a:xfrm>
            <a:prstGeom prst="rect">
              <a:avLst/>
            </a:prstGeom>
            <a:noFill/>
          </p:spPr>
          <p:txBody>
            <a:bodyPr wrap="none" lIns="0" tIns="0" rIns="0" bIns="0" rtlCol="0">
              <a:noAutofit/>
            </a:bodyPr>
            <a:lstStyle/>
            <a:p>
              <a:r>
                <a:rPr lang="en-US" b="1" dirty="0"/>
                <a:t>CVP</a:t>
              </a:r>
            </a:p>
          </p:txBody>
        </p:sp>
        <p:sp>
          <p:nvSpPr>
            <p:cNvPr id="31" name="TextBox 30"/>
            <p:cNvSpPr txBox="1"/>
            <p:nvPr/>
          </p:nvSpPr>
          <p:spPr>
            <a:xfrm>
              <a:off x="4975604" y="2598865"/>
              <a:ext cx="1578181" cy="276999"/>
            </a:xfrm>
            <a:prstGeom prst="rect">
              <a:avLst/>
            </a:prstGeom>
            <a:noFill/>
          </p:spPr>
          <p:txBody>
            <a:bodyPr wrap="none" lIns="0" tIns="0" rIns="0" bIns="0" rtlCol="0">
              <a:noAutofit/>
            </a:bodyPr>
            <a:lstStyle/>
            <a:p>
              <a:r>
                <a:rPr lang="en-US" b="1" dirty="0"/>
                <a:t>Express CTI/config</a:t>
              </a:r>
            </a:p>
          </p:txBody>
        </p:sp>
        <p:sp>
          <p:nvSpPr>
            <p:cNvPr id="32" name="TextBox 31"/>
            <p:cNvSpPr txBox="1"/>
            <p:nvPr/>
          </p:nvSpPr>
          <p:spPr>
            <a:xfrm>
              <a:off x="4975604" y="2875864"/>
              <a:ext cx="1578181" cy="276999"/>
            </a:xfrm>
            <a:prstGeom prst="rect">
              <a:avLst/>
            </a:prstGeom>
            <a:noFill/>
          </p:spPr>
          <p:txBody>
            <a:bodyPr wrap="none" lIns="0" tIns="0" rIns="0" bIns="0" rtlCol="0">
              <a:noAutofit/>
            </a:bodyPr>
            <a:lstStyle/>
            <a:p>
              <a:r>
                <a:rPr lang="en-US" b="1" dirty="0"/>
                <a:t>Express Scripting</a:t>
              </a:r>
            </a:p>
          </p:txBody>
        </p:sp>
        <p:sp>
          <p:nvSpPr>
            <p:cNvPr id="33" name="TextBox 32"/>
            <p:cNvSpPr txBox="1"/>
            <p:nvPr/>
          </p:nvSpPr>
          <p:spPr>
            <a:xfrm>
              <a:off x="4975604" y="3152863"/>
              <a:ext cx="1578181" cy="276999"/>
            </a:xfrm>
            <a:prstGeom prst="rect">
              <a:avLst/>
            </a:prstGeom>
            <a:noFill/>
          </p:spPr>
          <p:txBody>
            <a:bodyPr wrap="none" lIns="0" tIns="0" rIns="0" bIns="0" rtlCol="0">
              <a:noAutofit/>
            </a:bodyPr>
            <a:lstStyle/>
            <a:p>
              <a:r>
                <a:rPr lang="en-US" b="1" dirty="0"/>
                <a:t>Finesse</a:t>
              </a:r>
            </a:p>
          </p:txBody>
        </p:sp>
        <p:sp>
          <p:nvSpPr>
            <p:cNvPr id="34" name="TextBox 33"/>
            <p:cNvSpPr txBox="1"/>
            <p:nvPr/>
          </p:nvSpPr>
          <p:spPr>
            <a:xfrm>
              <a:off x="4975604" y="3447289"/>
              <a:ext cx="1578181" cy="276999"/>
            </a:xfrm>
            <a:prstGeom prst="rect">
              <a:avLst/>
            </a:prstGeom>
            <a:noFill/>
          </p:spPr>
          <p:txBody>
            <a:bodyPr wrap="none" lIns="0" tIns="0" rIns="0" bIns="0" rtlCol="0">
              <a:noAutofit/>
            </a:bodyPr>
            <a:lstStyle/>
            <a:p>
              <a:r>
                <a:rPr lang="en-US" b="1" dirty="0"/>
                <a:t>Socialminer</a:t>
              </a:r>
            </a:p>
          </p:txBody>
        </p:sp>
        <p:sp>
          <p:nvSpPr>
            <p:cNvPr id="35" name="TextBox 34"/>
            <p:cNvSpPr txBox="1"/>
            <p:nvPr/>
          </p:nvSpPr>
          <p:spPr>
            <a:xfrm>
              <a:off x="4975604" y="3724288"/>
              <a:ext cx="1578181" cy="276999"/>
            </a:xfrm>
            <a:prstGeom prst="rect">
              <a:avLst/>
            </a:prstGeom>
            <a:noFill/>
          </p:spPr>
          <p:txBody>
            <a:bodyPr wrap="none" lIns="0" tIns="0" rIns="0" bIns="0" rtlCol="0">
              <a:noAutofit/>
            </a:bodyPr>
            <a:lstStyle/>
            <a:p>
              <a:r>
                <a:rPr lang="en-US" b="1" dirty="0"/>
                <a:t>Mediasense</a:t>
              </a:r>
            </a:p>
          </p:txBody>
        </p:sp>
        <p:sp>
          <p:nvSpPr>
            <p:cNvPr id="36" name="TextBox 35"/>
            <p:cNvSpPr txBox="1"/>
            <p:nvPr/>
          </p:nvSpPr>
          <p:spPr>
            <a:xfrm>
              <a:off x="4975604" y="4001287"/>
              <a:ext cx="1578181" cy="276999"/>
            </a:xfrm>
            <a:prstGeom prst="rect">
              <a:avLst/>
            </a:prstGeom>
            <a:noFill/>
          </p:spPr>
          <p:txBody>
            <a:bodyPr wrap="none" lIns="0" tIns="0" rIns="0" bIns="0" rtlCol="0">
              <a:noAutofit/>
            </a:bodyPr>
            <a:lstStyle/>
            <a:p>
              <a:r>
                <a:rPr lang="en-US" b="1" dirty="0"/>
                <a:t>CC reporting</a:t>
              </a:r>
            </a:p>
          </p:txBody>
        </p:sp>
        <p:sp>
          <p:nvSpPr>
            <p:cNvPr id="37" name="TextBox 36"/>
            <p:cNvSpPr txBox="1"/>
            <p:nvPr/>
          </p:nvSpPr>
          <p:spPr>
            <a:xfrm>
              <a:off x="4975604" y="4278286"/>
              <a:ext cx="1578181" cy="276999"/>
            </a:xfrm>
            <a:prstGeom prst="rect">
              <a:avLst/>
            </a:prstGeom>
            <a:noFill/>
          </p:spPr>
          <p:txBody>
            <a:bodyPr wrap="none" lIns="0" tIns="0" rIns="0" bIns="0" rtlCol="0">
              <a:noAutofit/>
            </a:bodyPr>
            <a:lstStyle/>
            <a:p>
              <a:r>
                <a:rPr lang="en-US" b="1" dirty="0"/>
                <a:t>(J)TAPI</a:t>
              </a:r>
            </a:p>
          </p:txBody>
        </p:sp>
      </p:grpSp>
      <p:grpSp>
        <p:nvGrpSpPr>
          <p:cNvPr id="38" name="Group 37"/>
          <p:cNvGrpSpPr/>
          <p:nvPr/>
        </p:nvGrpSpPr>
        <p:grpSpPr>
          <a:xfrm>
            <a:off x="6830910" y="1711741"/>
            <a:ext cx="1578181" cy="1957332"/>
            <a:chOff x="7073865" y="1766956"/>
            <a:chExt cx="1578181" cy="1957332"/>
          </a:xfrm>
        </p:grpSpPr>
        <p:sp>
          <p:nvSpPr>
            <p:cNvPr id="39" name="TextBox 38"/>
            <p:cNvSpPr txBox="1"/>
            <p:nvPr/>
          </p:nvSpPr>
          <p:spPr>
            <a:xfrm>
              <a:off x="7073865" y="1766956"/>
              <a:ext cx="1578181" cy="276999"/>
            </a:xfrm>
            <a:prstGeom prst="rect">
              <a:avLst/>
            </a:prstGeom>
            <a:noFill/>
          </p:spPr>
          <p:txBody>
            <a:bodyPr wrap="none" lIns="0" tIns="0" rIns="0" bIns="0" rtlCol="0">
              <a:noAutofit/>
            </a:bodyPr>
            <a:lstStyle/>
            <a:p>
              <a:r>
                <a:rPr lang="en-US" b="1" dirty="0"/>
                <a:t>UC Express services</a:t>
              </a:r>
            </a:p>
          </p:txBody>
        </p:sp>
        <p:sp>
          <p:nvSpPr>
            <p:cNvPr id="40" name="TextBox 39"/>
            <p:cNvSpPr txBox="1"/>
            <p:nvPr/>
          </p:nvSpPr>
          <p:spPr>
            <a:xfrm>
              <a:off x="7073865" y="2044867"/>
              <a:ext cx="1578181" cy="276999"/>
            </a:xfrm>
            <a:prstGeom prst="rect">
              <a:avLst/>
            </a:prstGeom>
            <a:noFill/>
          </p:spPr>
          <p:txBody>
            <a:bodyPr wrap="none" lIns="0" tIns="0" rIns="0" bIns="0" rtlCol="0">
              <a:noAutofit/>
            </a:bodyPr>
            <a:lstStyle/>
            <a:p>
              <a:r>
                <a:rPr lang="en-US" b="1" dirty="0"/>
                <a:t>UC GW svcs</a:t>
              </a:r>
            </a:p>
          </p:txBody>
        </p:sp>
        <p:sp>
          <p:nvSpPr>
            <p:cNvPr id="41" name="TextBox 40"/>
            <p:cNvSpPr txBox="1"/>
            <p:nvPr/>
          </p:nvSpPr>
          <p:spPr>
            <a:xfrm>
              <a:off x="7073865" y="2321866"/>
              <a:ext cx="1578181" cy="276999"/>
            </a:xfrm>
            <a:prstGeom prst="rect">
              <a:avLst/>
            </a:prstGeom>
            <a:noFill/>
          </p:spPr>
          <p:txBody>
            <a:bodyPr wrap="none" lIns="0" tIns="0" rIns="0" bIns="0" rtlCol="0">
              <a:noAutofit/>
            </a:bodyPr>
            <a:lstStyle/>
            <a:p>
              <a:r>
                <a:rPr lang="en-US" b="1" dirty="0"/>
                <a:t>UCM SIP</a:t>
              </a:r>
            </a:p>
          </p:txBody>
        </p:sp>
        <p:sp>
          <p:nvSpPr>
            <p:cNvPr id="42" name="TextBox 41"/>
            <p:cNvSpPr txBox="1"/>
            <p:nvPr/>
          </p:nvSpPr>
          <p:spPr>
            <a:xfrm>
              <a:off x="7073865" y="2598865"/>
              <a:ext cx="1578181" cy="276999"/>
            </a:xfrm>
            <a:prstGeom prst="rect">
              <a:avLst/>
            </a:prstGeom>
            <a:noFill/>
          </p:spPr>
          <p:txBody>
            <a:bodyPr wrap="none" lIns="0" tIns="0" rIns="0" bIns="0" rtlCol="0">
              <a:noAutofit/>
            </a:bodyPr>
            <a:lstStyle/>
            <a:p>
              <a:r>
                <a:rPr lang="en-US" b="1" dirty="0"/>
                <a:t>Webdialer</a:t>
              </a:r>
            </a:p>
          </p:txBody>
        </p:sp>
        <p:sp>
          <p:nvSpPr>
            <p:cNvPr id="43" name="TextBox 42"/>
            <p:cNvSpPr txBox="1"/>
            <p:nvPr/>
          </p:nvSpPr>
          <p:spPr>
            <a:xfrm>
              <a:off x="7073865" y="2875864"/>
              <a:ext cx="1578181" cy="276999"/>
            </a:xfrm>
            <a:prstGeom prst="rect">
              <a:avLst/>
            </a:prstGeom>
            <a:noFill/>
          </p:spPr>
          <p:txBody>
            <a:bodyPr wrap="none" lIns="0" tIns="0" rIns="0" bIns="0" rtlCol="0">
              <a:noAutofit/>
            </a:bodyPr>
            <a:lstStyle/>
            <a:p>
              <a:r>
                <a:rPr lang="en-US" b="1" dirty="0"/>
                <a:t>U.GW API</a:t>
              </a:r>
            </a:p>
          </p:txBody>
        </p:sp>
        <p:sp>
          <p:nvSpPr>
            <p:cNvPr id="44" name="TextBox 43"/>
            <p:cNvSpPr txBox="1"/>
            <p:nvPr/>
          </p:nvSpPr>
          <p:spPr>
            <a:xfrm>
              <a:off x="7073865" y="3152863"/>
              <a:ext cx="1578181" cy="276999"/>
            </a:xfrm>
            <a:prstGeom prst="rect">
              <a:avLst/>
            </a:prstGeom>
            <a:noFill/>
          </p:spPr>
          <p:txBody>
            <a:bodyPr wrap="none" lIns="0" tIns="0" rIns="0" bIns="0" rtlCol="0">
              <a:noAutofit/>
            </a:bodyPr>
            <a:lstStyle/>
            <a:p>
              <a:endParaRPr lang="en-US" b="1" dirty="0"/>
            </a:p>
          </p:txBody>
        </p:sp>
        <p:sp>
          <p:nvSpPr>
            <p:cNvPr id="45" name="TextBox 44"/>
            <p:cNvSpPr txBox="1"/>
            <p:nvPr/>
          </p:nvSpPr>
          <p:spPr>
            <a:xfrm>
              <a:off x="7073865" y="3447289"/>
              <a:ext cx="1578181" cy="276999"/>
            </a:xfrm>
            <a:prstGeom prst="rect">
              <a:avLst/>
            </a:prstGeom>
            <a:noFill/>
          </p:spPr>
          <p:txBody>
            <a:bodyPr wrap="none" lIns="0" tIns="0" rIns="0" bIns="0" rtlCol="0">
              <a:noAutofit/>
            </a:bodyPr>
            <a:lstStyle/>
            <a:p>
              <a:r>
                <a:rPr lang="en-US" b="1" dirty="0">
                  <a:solidFill>
                    <a:srgbClr val="FF0000"/>
                  </a:solidFill>
                </a:rPr>
                <a:t>And more…</a:t>
              </a:r>
            </a:p>
          </p:txBody>
        </p:sp>
      </p:grpSp>
    </p:spTree>
    <p:extLst>
      <p:ext uri="{BB962C8B-B14F-4D97-AF65-F5344CB8AC3E}">
        <p14:creationId xmlns:p14="http://schemas.microsoft.com/office/powerpoint/2010/main" val="255199187"/>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entagon 71"/>
          <p:cNvSpPr/>
          <p:nvPr/>
        </p:nvSpPr>
        <p:spPr>
          <a:xfrm rot="5400000">
            <a:off x="4127501" y="-1412875"/>
            <a:ext cx="895350" cy="8093075"/>
          </a:xfrm>
          <a:prstGeom prst="homePlate">
            <a:avLst>
              <a:gd name="adj" fmla="val 33059"/>
            </a:avLst>
          </a:prstGeom>
          <a:gradFill>
            <a:gsLst>
              <a:gs pos="0">
                <a:schemeClr val="bg1">
                  <a:alpha val="0"/>
                </a:schemeClr>
              </a:gs>
              <a:gs pos="100000">
                <a:schemeClr val="bg1">
                  <a:lumMod val="85000"/>
                </a:schemeClr>
              </a:gs>
            </a:gsLst>
            <a:lin ang="21594000" scaled="0"/>
          </a:gra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algn="ctr">
              <a:defRPr/>
            </a:pPr>
            <a:endParaRPr lang="en-GB" dirty="0">
              <a:solidFill>
                <a:srgbClr val="FFFFFF"/>
              </a:solidFill>
              <a:latin typeface="Arial" charset="0"/>
              <a:ea typeface="MS PGothic" charset="0"/>
              <a:cs typeface="Apple LiGothic Medium" charset="0"/>
            </a:endParaRPr>
          </a:p>
        </p:txBody>
      </p:sp>
      <p:sp>
        <p:nvSpPr>
          <p:cNvPr id="57346" name="Title 8"/>
          <p:cNvSpPr>
            <a:spLocks noGrp="1"/>
          </p:cNvSpPr>
          <p:nvPr>
            <p:ph type="title"/>
          </p:nvPr>
        </p:nvSpPr>
        <p:spPr>
          <a:xfrm>
            <a:off x="357188" y="341313"/>
            <a:ext cx="8345487" cy="731837"/>
          </a:xfrm>
        </p:spPr>
        <p:txBody>
          <a:bodyPr/>
          <a:lstStyle/>
          <a:p>
            <a:r>
              <a:rPr>
                <a:latin typeface="Arial" charset="0"/>
                <a:cs typeface="Apple LiGothic Medium" charset="0"/>
              </a:rPr>
              <a:t>The New Collaboration Landscape</a:t>
            </a:r>
            <a:br>
              <a:rPr>
                <a:latin typeface="Arial" charset="0"/>
                <a:cs typeface="Apple LiGothic Medium" charset="0"/>
              </a:rPr>
            </a:br>
            <a:r>
              <a:rPr sz="2000">
                <a:latin typeface="Arial" charset="0"/>
                <a:cs typeface="Apple LiGothic Medium" charset="0"/>
              </a:rPr>
              <a:t>Powered by APIs that are simple, open, and pay as you go</a:t>
            </a:r>
            <a:endParaRPr>
              <a:latin typeface="Arial" charset="0"/>
              <a:cs typeface="Apple LiGothic Medium" charset="0"/>
            </a:endParaRPr>
          </a:p>
        </p:txBody>
      </p:sp>
      <p:grpSp>
        <p:nvGrpSpPr>
          <p:cNvPr id="25" name="Group 24"/>
          <p:cNvGrpSpPr>
            <a:grpSpLocks/>
          </p:cNvGrpSpPr>
          <p:nvPr/>
        </p:nvGrpSpPr>
        <p:grpSpPr bwMode="auto">
          <a:xfrm>
            <a:off x="492125" y="1328738"/>
            <a:ext cx="2005013" cy="1431925"/>
            <a:chOff x="358161" y="1345217"/>
            <a:chExt cx="2005164" cy="1431643"/>
          </a:xfrm>
        </p:grpSpPr>
        <p:sp>
          <p:nvSpPr>
            <p:cNvPr id="19" name="Oval 18"/>
            <p:cNvSpPr/>
            <p:nvPr/>
          </p:nvSpPr>
          <p:spPr>
            <a:xfrm>
              <a:off x="1013848" y="1345217"/>
              <a:ext cx="741418" cy="742804"/>
            </a:xfrm>
            <a:prstGeom prst="ellipse">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Arial" charset="0"/>
                <a:ea typeface="MS PGothic" charset="0"/>
                <a:cs typeface="Apple LiGothic Medium" charset="0"/>
              </a:endParaRPr>
            </a:p>
          </p:txBody>
        </p:sp>
        <p:sp>
          <p:nvSpPr>
            <p:cNvPr id="57384" name="Freeform 6"/>
            <p:cNvSpPr>
              <a:spLocks noChangeAspect="1"/>
            </p:cNvSpPr>
            <p:nvPr/>
          </p:nvSpPr>
          <p:spPr bwMode="auto">
            <a:xfrm>
              <a:off x="1110970" y="1435059"/>
              <a:ext cx="468830" cy="468830"/>
            </a:xfrm>
            <a:custGeom>
              <a:avLst/>
              <a:gdLst>
                <a:gd name="T0" fmla="*/ 2147483647 w 1747"/>
                <a:gd name="T1" fmla="*/ 2147483647 h 1747"/>
                <a:gd name="T2" fmla="*/ 2147483647 w 1747"/>
                <a:gd name="T3" fmla="*/ 2147483647 h 1747"/>
                <a:gd name="T4" fmla="*/ 2147483647 w 1747"/>
                <a:gd name="T5" fmla="*/ 2147483647 h 1747"/>
                <a:gd name="T6" fmla="*/ 2147483647 w 1747"/>
                <a:gd name="T7" fmla="*/ 2147483647 h 1747"/>
                <a:gd name="T8" fmla="*/ 2147483647 w 1747"/>
                <a:gd name="T9" fmla="*/ 2147483647 h 1747"/>
                <a:gd name="T10" fmla="*/ 2147483647 w 1747"/>
                <a:gd name="T11" fmla="*/ 2147483647 h 1747"/>
                <a:gd name="T12" fmla="*/ 2147483647 w 1747"/>
                <a:gd name="T13" fmla="*/ 2147483647 h 1747"/>
                <a:gd name="T14" fmla="*/ 2147483647 w 1747"/>
                <a:gd name="T15" fmla="*/ 2147483647 h 1747"/>
                <a:gd name="T16" fmla="*/ 2147483647 w 1747"/>
                <a:gd name="T17" fmla="*/ 2147483647 h 1747"/>
                <a:gd name="T18" fmla="*/ 2147483647 w 1747"/>
                <a:gd name="T19" fmla="*/ 2147483647 h 1747"/>
                <a:gd name="T20" fmla="*/ 2147483647 w 1747"/>
                <a:gd name="T21" fmla="*/ 2147483647 h 1747"/>
                <a:gd name="T22" fmla="*/ 2147483647 w 1747"/>
                <a:gd name="T23" fmla="*/ 2147483647 h 1747"/>
                <a:gd name="T24" fmla="*/ 2147483647 w 1747"/>
                <a:gd name="T25" fmla="*/ 2147483647 h 1747"/>
                <a:gd name="T26" fmla="*/ 2147483647 w 1747"/>
                <a:gd name="T27" fmla="*/ 2147483647 h 1747"/>
                <a:gd name="T28" fmla="*/ 2147483647 w 1747"/>
                <a:gd name="T29" fmla="*/ 2147483647 h 1747"/>
                <a:gd name="T30" fmla="*/ 2147483647 w 1747"/>
                <a:gd name="T31" fmla="*/ 2147483647 h 1747"/>
                <a:gd name="T32" fmla="*/ 2147483647 w 1747"/>
                <a:gd name="T33" fmla="*/ 2147483647 h 1747"/>
                <a:gd name="T34" fmla="*/ 2147483647 w 1747"/>
                <a:gd name="T35" fmla="*/ 2147483647 h 1747"/>
                <a:gd name="T36" fmla="*/ 2147483647 w 1747"/>
                <a:gd name="T37" fmla="*/ 2147483647 h 1747"/>
                <a:gd name="T38" fmla="*/ 2147483647 w 1747"/>
                <a:gd name="T39" fmla="*/ 2147483647 h 1747"/>
                <a:gd name="T40" fmla="*/ 2147483647 w 1747"/>
                <a:gd name="T41" fmla="*/ 2147483647 h 1747"/>
                <a:gd name="T42" fmla="*/ 2147483647 w 1747"/>
                <a:gd name="T43" fmla="*/ 2147483647 h 1747"/>
                <a:gd name="T44" fmla="*/ 0 w 1747"/>
                <a:gd name="T45" fmla="*/ 2147483647 h 1747"/>
                <a:gd name="T46" fmla="*/ 2147483647 w 1747"/>
                <a:gd name="T47" fmla="*/ 2147483647 h 1747"/>
                <a:gd name="T48" fmla="*/ 2147483647 w 1747"/>
                <a:gd name="T49" fmla="*/ 2147483647 h 1747"/>
                <a:gd name="T50" fmla="*/ 2147483647 w 1747"/>
                <a:gd name="T51" fmla="*/ 2147483647 h 1747"/>
                <a:gd name="T52" fmla="*/ 2147483647 w 1747"/>
                <a:gd name="T53" fmla="*/ 2147483647 h 1747"/>
                <a:gd name="T54" fmla="*/ 2147483647 w 1747"/>
                <a:gd name="T55" fmla="*/ 2147483647 h 1747"/>
                <a:gd name="T56" fmla="*/ 2147483647 w 1747"/>
                <a:gd name="T57" fmla="*/ 2147483647 h 1747"/>
                <a:gd name="T58" fmla="*/ 2147483647 w 1747"/>
                <a:gd name="T59" fmla="*/ 2147483647 h 1747"/>
                <a:gd name="T60" fmla="*/ 2147483647 w 1747"/>
                <a:gd name="T61" fmla="*/ 2147483647 h 1747"/>
                <a:gd name="T62" fmla="*/ 2147483647 w 1747"/>
                <a:gd name="T63" fmla="*/ 2147483647 h 1747"/>
                <a:gd name="T64" fmla="*/ 2147483647 w 1747"/>
                <a:gd name="T65" fmla="*/ 2147483647 h 1747"/>
                <a:gd name="T66" fmla="*/ 2147483647 w 1747"/>
                <a:gd name="T67" fmla="*/ 2147483647 h 1747"/>
                <a:gd name="T68" fmla="*/ 2147483647 w 1747"/>
                <a:gd name="T69" fmla="*/ 2147483647 h 1747"/>
                <a:gd name="T70" fmla="*/ 2147483647 w 1747"/>
                <a:gd name="T71" fmla="*/ 2147483647 h 1747"/>
                <a:gd name="T72" fmla="*/ 2147483647 w 1747"/>
                <a:gd name="T73" fmla="*/ 2147483647 h 1747"/>
                <a:gd name="T74" fmla="*/ 2147483647 w 1747"/>
                <a:gd name="T75" fmla="*/ 2147483647 h 1747"/>
                <a:gd name="T76" fmla="*/ 2147483647 w 1747"/>
                <a:gd name="T77" fmla="*/ 2147483647 h 1747"/>
                <a:gd name="T78" fmla="*/ 2147483647 w 1747"/>
                <a:gd name="T79" fmla="*/ 2147483647 h 1747"/>
                <a:gd name="T80" fmla="*/ 2147483647 w 1747"/>
                <a:gd name="T81" fmla="*/ 2147483647 h 1747"/>
                <a:gd name="T82" fmla="*/ 2147483647 w 1747"/>
                <a:gd name="T83" fmla="*/ 2147483647 h 1747"/>
                <a:gd name="T84" fmla="*/ 2147483647 w 1747"/>
                <a:gd name="T85" fmla="*/ 2147483647 h 1747"/>
                <a:gd name="T86" fmla="*/ 2147483647 w 1747"/>
                <a:gd name="T87" fmla="*/ 2147483647 h 1747"/>
                <a:gd name="T88" fmla="*/ 2147483647 w 1747"/>
                <a:gd name="T89" fmla="*/ 2147483647 h 174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47" h="1747">
                  <a:moveTo>
                    <a:pt x="872" y="0"/>
                  </a:moveTo>
                  <a:lnTo>
                    <a:pt x="925" y="3"/>
                  </a:lnTo>
                  <a:lnTo>
                    <a:pt x="974" y="11"/>
                  </a:lnTo>
                  <a:lnTo>
                    <a:pt x="1021" y="25"/>
                  </a:lnTo>
                  <a:lnTo>
                    <a:pt x="1065" y="44"/>
                  </a:lnTo>
                  <a:lnTo>
                    <a:pt x="1108" y="67"/>
                  </a:lnTo>
                  <a:lnTo>
                    <a:pt x="1147" y="95"/>
                  </a:lnTo>
                  <a:lnTo>
                    <a:pt x="1183" y="127"/>
                  </a:lnTo>
                  <a:lnTo>
                    <a:pt x="1214" y="162"/>
                  </a:lnTo>
                  <a:lnTo>
                    <a:pt x="1242" y="201"/>
                  </a:lnTo>
                  <a:lnTo>
                    <a:pt x="1266" y="243"/>
                  </a:lnTo>
                  <a:lnTo>
                    <a:pt x="1285" y="287"/>
                  </a:lnTo>
                  <a:lnTo>
                    <a:pt x="1299" y="334"/>
                  </a:lnTo>
                  <a:lnTo>
                    <a:pt x="1307" y="383"/>
                  </a:lnTo>
                  <a:lnTo>
                    <a:pt x="1310" y="433"/>
                  </a:lnTo>
                  <a:lnTo>
                    <a:pt x="1310" y="579"/>
                  </a:lnTo>
                  <a:lnTo>
                    <a:pt x="1325" y="603"/>
                  </a:lnTo>
                  <a:lnTo>
                    <a:pt x="1336" y="628"/>
                  </a:lnTo>
                  <a:lnTo>
                    <a:pt x="1342" y="653"/>
                  </a:lnTo>
                  <a:lnTo>
                    <a:pt x="1344" y="680"/>
                  </a:lnTo>
                  <a:lnTo>
                    <a:pt x="1341" y="710"/>
                  </a:lnTo>
                  <a:lnTo>
                    <a:pt x="1332" y="739"/>
                  </a:lnTo>
                  <a:lnTo>
                    <a:pt x="1319" y="767"/>
                  </a:lnTo>
                  <a:lnTo>
                    <a:pt x="1300" y="794"/>
                  </a:lnTo>
                  <a:lnTo>
                    <a:pt x="1277" y="819"/>
                  </a:lnTo>
                  <a:lnTo>
                    <a:pt x="1250" y="842"/>
                  </a:lnTo>
                  <a:lnTo>
                    <a:pt x="1218" y="864"/>
                  </a:lnTo>
                  <a:lnTo>
                    <a:pt x="1198" y="916"/>
                  </a:lnTo>
                  <a:lnTo>
                    <a:pt x="1177" y="967"/>
                  </a:lnTo>
                  <a:lnTo>
                    <a:pt x="1156" y="1014"/>
                  </a:lnTo>
                  <a:lnTo>
                    <a:pt x="1133" y="1059"/>
                  </a:lnTo>
                  <a:lnTo>
                    <a:pt x="1108" y="1099"/>
                  </a:lnTo>
                  <a:lnTo>
                    <a:pt x="1107" y="1133"/>
                  </a:lnTo>
                  <a:lnTo>
                    <a:pt x="1106" y="1168"/>
                  </a:lnTo>
                  <a:lnTo>
                    <a:pt x="1106" y="1175"/>
                  </a:lnTo>
                  <a:lnTo>
                    <a:pt x="1108" y="1202"/>
                  </a:lnTo>
                  <a:lnTo>
                    <a:pt x="1116" y="1227"/>
                  </a:lnTo>
                  <a:lnTo>
                    <a:pt x="1125" y="1247"/>
                  </a:lnTo>
                  <a:lnTo>
                    <a:pt x="1139" y="1265"/>
                  </a:lnTo>
                  <a:lnTo>
                    <a:pt x="1156" y="1281"/>
                  </a:lnTo>
                  <a:lnTo>
                    <a:pt x="1176" y="1295"/>
                  </a:lnTo>
                  <a:lnTo>
                    <a:pt x="1198" y="1305"/>
                  </a:lnTo>
                  <a:lnTo>
                    <a:pt x="1223" y="1313"/>
                  </a:lnTo>
                  <a:lnTo>
                    <a:pt x="1250" y="1319"/>
                  </a:lnTo>
                  <a:lnTo>
                    <a:pt x="1253" y="1320"/>
                  </a:lnTo>
                  <a:lnTo>
                    <a:pt x="1260" y="1322"/>
                  </a:lnTo>
                  <a:lnTo>
                    <a:pt x="1272" y="1325"/>
                  </a:lnTo>
                  <a:lnTo>
                    <a:pt x="1287" y="1329"/>
                  </a:lnTo>
                  <a:lnTo>
                    <a:pt x="1305" y="1334"/>
                  </a:lnTo>
                  <a:lnTo>
                    <a:pt x="1325" y="1340"/>
                  </a:lnTo>
                  <a:lnTo>
                    <a:pt x="1346" y="1346"/>
                  </a:lnTo>
                  <a:lnTo>
                    <a:pt x="1368" y="1351"/>
                  </a:lnTo>
                  <a:lnTo>
                    <a:pt x="1390" y="1357"/>
                  </a:lnTo>
                  <a:lnTo>
                    <a:pt x="1411" y="1363"/>
                  </a:lnTo>
                  <a:lnTo>
                    <a:pt x="1430" y="1368"/>
                  </a:lnTo>
                  <a:lnTo>
                    <a:pt x="1447" y="1372"/>
                  </a:lnTo>
                  <a:lnTo>
                    <a:pt x="1461" y="1375"/>
                  </a:lnTo>
                  <a:lnTo>
                    <a:pt x="1504" y="1389"/>
                  </a:lnTo>
                  <a:lnTo>
                    <a:pt x="1546" y="1408"/>
                  </a:lnTo>
                  <a:lnTo>
                    <a:pt x="1584" y="1432"/>
                  </a:lnTo>
                  <a:lnTo>
                    <a:pt x="1619" y="1460"/>
                  </a:lnTo>
                  <a:lnTo>
                    <a:pt x="1652" y="1493"/>
                  </a:lnTo>
                  <a:lnTo>
                    <a:pt x="1679" y="1528"/>
                  </a:lnTo>
                  <a:lnTo>
                    <a:pt x="1703" y="1568"/>
                  </a:lnTo>
                  <a:lnTo>
                    <a:pt x="1722" y="1610"/>
                  </a:lnTo>
                  <a:lnTo>
                    <a:pt x="1736" y="1654"/>
                  </a:lnTo>
                  <a:lnTo>
                    <a:pt x="1744" y="1700"/>
                  </a:lnTo>
                  <a:lnTo>
                    <a:pt x="1747" y="1747"/>
                  </a:lnTo>
                  <a:lnTo>
                    <a:pt x="0" y="1747"/>
                  </a:lnTo>
                  <a:lnTo>
                    <a:pt x="3" y="1700"/>
                  </a:lnTo>
                  <a:lnTo>
                    <a:pt x="11" y="1654"/>
                  </a:lnTo>
                  <a:lnTo>
                    <a:pt x="25" y="1610"/>
                  </a:lnTo>
                  <a:lnTo>
                    <a:pt x="44" y="1568"/>
                  </a:lnTo>
                  <a:lnTo>
                    <a:pt x="68" y="1528"/>
                  </a:lnTo>
                  <a:lnTo>
                    <a:pt x="95" y="1493"/>
                  </a:lnTo>
                  <a:lnTo>
                    <a:pt x="128" y="1460"/>
                  </a:lnTo>
                  <a:lnTo>
                    <a:pt x="162" y="1432"/>
                  </a:lnTo>
                  <a:lnTo>
                    <a:pt x="201" y="1408"/>
                  </a:lnTo>
                  <a:lnTo>
                    <a:pt x="243" y="1389"/>
                  </a:lnTo>
                  <a:lnTo>
                    <a:pt x="286" y="1375"/>
                  </a:lnTo>
                  <a:lnTo>
                    <a:pt x="300" y="1372"/>
                  </a:lnTo>
                  <a:lnTo>
                    <a:pt x="317" y="1368"/>
                  </a:lnTo>
                  <a:lnTo>
                    <a:pt x="336" y="1363"/>
                  </a:lnTo>
                  <a:lnTo>
                    <a:pt x="357" y="1357"/>
                  </a:lnTo>
                  <a:lnTo>
                    <a:pt x="379" y="1351"/>
                  </a:lnTo>
                  <a:lnTo>
                    <a:pt x="401" y="1346"/>
                  </a:lnTo>
                  <a:lnTo>
                    <a:pt x="422" y="1340"/>
                  </a:lnTo>
                  <a:lnTo>
                    <a:pt x="442" y="1334"/>
                  </a:lnTo>
                  <a:lnTo>
                    <a:pt x="460" y="1329"/>
                  </a:lnTo>
                  <a:lnTo>
                    <a:pt x="475" y="1325"/>
                  </a:lnTo>
                  <a:lnTo>
                    <a:pt x="487" y="1322"/>
                  </a:lnTo>
                  <a:lnTo>
                    <a:pt x="494" y="1320"/>
                  </a:lnTo>
                  <a:lnTo>
                    <a:pt x="497" y="1319"/>
                  </a:lnTo>
                  <a:lnTo>
                    <a:pt x="524" y="1313"/>
                  </a:lnTo>
                  <a:lnTo>
                    <a:pt x="549" y="1305"/>
                  </a:lnTo>
                  <a:lnTo>
                    <a:pt x="571" y="1295"/>
                  </a:lnTo>
                  <a:lnTo>
                    <a:pt x="591" y="1281"/>
                  </a:lnTo>
                  <a:lnTo>
                    <a:pt x="607" y="1265"/>
                  </a:lnTo>
                  <a:lnTo>
                    <a:pt x="622" y="1247"/>
                  </a:lnTo>
                  <a:lnTo>
                    <a:pt x="632" y="1227"/>
                  </a:lnTo>
                  <a:lnTo>
                    <a:pt x="638" y="1202"/>
                  </a:lnTo>
                  <a:lnTo>
                    <a:pt x="640" y="1175"/>
                  </a:lnTo>
                  <a:lnTo>
                    <a:pt x="640" y="1168"/>
                  </a:lnTo>
                  <a:lnTo>
                    <a:pt x="640" y="1133"/>
                  </a:lnTo>
                  <a:lnTo>
                    <a:pt x="639" y="1099"/>
                  </a:lnTo>
                  <a:lnTo>
                    <a:pt x="614" y="1059"/>
                  </a:lnTo>
                  <a:lnTo>
                    <a:pt x="591" y="1014"/>
                  </a:lnTo>
                  <a:lnTo>
                    <a:pt x="570" y="967"/>
                  </a:lnTo>
                  <a:lnTo>
                    <a:pt x="549" y="916"/>
                  </a:lnTo>
                  <a:lnTo>
                    <a:pt x="529" y="864"/>
                  </a:lnTo>
                  <a:lnTo>
                    <a:pt x="497" y="842"/>
                  </a:lnTo>
                  <a:lnTo>
                    <a:pt x="470" y="819"/>
                  </a:lnTo>
                  <a:lnTo>
                    <a:pt x="446" y="794"/>
                  </a:lnTo>
                  <a:lnTo>
                    <a:pt x="428" y="767"/>
                  </a:lnTo>
                  <a:lnTo>
                    <a:pt x="415" y="739"/>
                  </a:lnTo>
                  <a:lnTo>
                    <a:pt x="405" y="710"/>
                  </a:lnTo>
                  <a:lnTo>
                    <a:pt x="403" y="680"/>
                  </a:lnTo>
                  <a:lnTo>
                    <a:pt x="405" y="653"/>
                  </a:lnTo>
                  <a:lnTo>
                    <a:pt x="412" y="628"/>
                  </a:lnTo>
                  <a:lnTo>
                    <a:pt x="422" y="603"/>
                  </a:lnTo>
                  <a:lnTo>
                    <a:pt x="437" y="579"/>
                  </a:lnTo>
                  <a:lnTo>
                    <a:pt x="437" y="433"/>
                  </a:lnTo>
                  <a:lnTo>
                    <a:pt x="440" y="383"/>
                  </a:lnTo>
                  <a:lnTo>
                    <a:pt x="448" y="334"/>
                  </a:lnTo>
                  <a:lnTo>
                    <a:pt x="462" y="287"/>
                  </a:lnTo>
                  <a:lnTo>
                    <a:pt x="481" y="243"/>
                  </a:lnTo>
                  <a:lnTo>
                    <a:pt x="505" y="201"/>
                  </a:lnTo>
                  <a:lnTo>
                    <a:pt x="532" y="162"/>
                  </a:lnTo>
                  <a:lnTo>
                    <a:pt x="564" y="127"/>
                  </a:lnTo>
                  <a:lnTo>
                    <a:pt x="600" y="95"/>
                  </a:lnTo>
                  <a:lnTo>
                    <a:pt x="639" y="67"/>
                  </a:lnTo>
                  <a:lnTo>
                    <a:pt x="681" y="44"/>
                  </a:lnTo>
                  <a:lnTo>
                    <a:pt x="726" y="25"/>
                  </a:lnTo>
                  <a:lnTo>
                    <a:pt x="773" y="11"/>
                  </a:lnTo>
                  <a:lnTo>
                    <a:pt x="822" y="3"/>
                  </a:lnTo>
                  <a:lnTo>
                    <a:pt x="872" y="0"/>
                  </a:lnTo>
                  <a:close/>
                </a:path>
              </a:pathLst>
            </a:custGeom>
            <a:solidFill>
              <a:schemeClr val="tx2"/>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dirty="0"/>
            </a:p>
          </p:txBody>
        </p:sp>
        <p:sp>
          <p:nvSpPr>
            <p:cNvPr id="16" name="Oval 15"/>
            <p:cNvSpPr>
              <a:spLocks noChangeAspect="1"/>
            </p:cNvSpPr>
            <p:nvPr/>
          </p:nvSpPr>
          <p:spPr>
            <a:xfrm>
              <a:off x="1398052" y="1715031"/>
              <a:ext cx="268307" cy="268235"/>
            </a:xfrm>
            <a:prstGeom prst="ellipse">
              <a:avLst/>
            </a:prstGeom>
            <a:solidFill>
              <a:srgbClr val="2968AF"/>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Arial" charset="0"/>
                <a:ea typeface="MS PGothic" charset="0"/>
                <a:cs typeface="Apple LiGothic Medium" charset="0"/>
              </a:endParaRPr>
            </a:p>
          </p:txBody>
        </p:sp>
        <p:sp>
          <p:nvSpPr>
            <p:cNvPr id="57386" name="Freeform 1298"/>
            <p:cNvSpPr>
              <a:spLocks noEditPoints="1"/>
            </p:cNvSpPr>
            <p:nvPr/>
          </p:nvSpPr>
          <p:spPr bwMode="auto">
            <a:xfrm>
              <a:off x="1452635" y="1782772"/>
              <a:ext cx="113115" cy="113145"/>
            </a:xfrm>
            <a:custGeom>
              <a:avLst/>
              <a:gdLst>
                <a:gd name="T0" fmla="*/ 2147483647 w 434"/>
                <a:gd name="T1" fmla="*/ 2147483647 h 433"/>
                <a:gd name="T2" fmla="*/ 2147483647 w 434"/>
                <a:gd name="T3" fmla="*/ 2147483647 h 433"/>
                <a:gd name="T4" fmla="*/ 2147483647 w 434"/>
                <a:gd name="T5" fmla="*/ 2147483647 h 433"/>
                <a:gd name="T6" fmla="*/ 2147483647 w 434"/>
                <a:gd name="T7" fmla="*/ 2147483647 h 433"/>
                <a:gd name="T8" fmla="*/ 2147483647 w 434"/>
                <a:gd name="T9" fmla="*/ 2147483647 h 433"/>
                <a:gd name="T10" fmla="*/ 2147483647 w 434"/>
                <a:gd name="T11" fmla="*/ 2147483647 h 433"/>
                <a:gd name="T12" fmla="*/ 2147483647 w 434"/>
                <a:gd name="T13" fmla="*/ 2147483647 h 433"/>
                <a:gd name="T14" fmla="*/ 2147483647 w 434"/>
                <a:gd name="T15" fmla="*/ 2147483647 h 433"/>
                <a:gd name="T16" fmla="*/ 2147483647 w 434"/>
                <a:gd name="T17" fmla="*/ 2147483647 h 433"/>
                <a:gd name="T18" fmla="*/ 2147483647 w 434"/>
                <a:gd name="T19" fmla="*/ 2147483647 h 433"/>
                <a:gd name="T20" fmla="*/ 2147483647 w 434"/>
                <a:gd name="T21" fmla="*/ 2147483647 h 433"/>
                <a:gd name="T22" fmla="*/ 2147483647 w 434"/>
                <a:gd name="T23" fmla="*/ 2147483647 h 433"/>
                <a:gd name="T24" fmla="*/ 2147483647 w 434"/>
                <a:gd name="T25" fmla="*/ 2147483647 h 433"/>
                <a:gd name="T26" fmla="*/ 2147483647 w 434"/>
                <a:gd name="T27" fmla="*/ 2147483647 h 433"/>
                <a:gd name="T28" fmla="*/ 2147483647 w 434"/>
                <a:gd name="T29" fmla="*/ 2147483647 h 433"/>
                <a:gd name="T30" fmla="*/ 2147483647 w 434"/>
                <a:gd name="T31" fmla="*/ 2147483647 h 433"/>
                <a:gd name="T32" fmla="*/ 2147483647 w 434"/>
                <a:gd name="T33" fmla="*/ 2147483647 h 433"/>
                <a:gd name="T34" fmla="*/ 2147483647 w 434"/>
                <a:gd name="T35" fmla="*/ 2147483647 h 433"/>
                <a:gd name="T36" fmla="*/ 2147483647 w 434"/>
                <a:gd name="T37" fmla="*/ 2147483647 h 433"/>
                <a:gd name="T38" fmla="*/ 2147483647 w 434"/>
                <a:gd name="T39" fmla="*/ 2147483647 h 433"/>
                <a:gd name="T40" fmla="*/ 2147483647 w 434"/>
                <a:gd name="T41" fmla="*/ 2147483647 h 433"/>
                <a:gd name="T42" fmla="*/ 2147483647 w 434"/>
                <a:gd name="T43" fmla="*/ 2147483647 h 433"/>
                <a:gd name="T44" fmla="*/ 2147483647 w 434"/>
                <a:gd name="T45" fmla="*/ 2147483647 h 433"/>
                <a:gd name="T46" fmla="*/ 2147483647 w 434"/>
                <a:gd name="T47" fmla="*/ 2147483647 h 433"/>
                <a:gd name="T48" fmla="*/ 2147483647 w 434"/>
                <a:gd name="T49" fmla="*/ 2147483647 h 433"/>
                <a:gd name="T50" fmla="*/ 2147483647 w 434"/>
                <a:gd name="T51" fmla="*/ 0 h 433"/>
                <a:gd name="T52" fmla="*/ 2147483647 w 434"/>
                <a:gd name="T53" fmla="*/ 2147483647 h 433"/>
                <a:gd name="T54" fmla="*/ 2147483647 w 434"/>
                <a:gd name="T55" fmla="*/ 2147483647 h 433"/>
                <a:gd name="T56" fmla="*/ 2147483647 w 434"/>
                <a:gd name="T57" fmla="*/ 2147483647 h 433"/>
                <a:gd name="T58" fmla="*/ 2147483647 w 434"/>
                <a:gd name="T59" fmla="*/ 2147483647 h 433"/>
                <a:gd name="T60" fmla="*/ 2147483647 w 434"/>
                <a:gd name="T61" fmla="*/ 2147483647 h 433"/>
                <a:gd name="T62" fmla="*/ 2147483647 w 434"/>
                <a:gd name="T63" fmla="*/ 2147483647 h 433"/>
                <a:gd name="T64" fmla="*/ 2147483647 w 434"/>
                <a:gd name="T65" fmla="*/ 2147483647 h 433"/>
                <a:gd name="T66" fmla="*/ 2147483647 w 434"/>
                <a:gd name="T67" fmla="*/ 2147483647 h 433"/>
                <a:gd name="T68" fmla="*/ 2147483647 w 434"/>
                <a:gd name="T69" fmla="*/ 2147483647 h 433"/>
                <a:gd name="T70" fmla="*/ 2147483647 w 434"/>
                <a:gd name="T71" fmla="*/ 2147483647 h 433"/>
                <a:gd name="T72" fmla="*/ 2147483647 w 434"/>
                <a:gd name="T73" fmla="*/ 2147483647 h 433"/>
                <a:gd name="T74" fmla="*/ 2147483647 w 434"/>
                <a:gd name="T75" fmla="*/ 2147483647 h 433"/>
                <a:gd name="T76" fmla="*/ 2147483647 w 434"/>
                <a:gd name="T77" fmla="*/ 2147483647 h 433"/>
                <a:gd name="T78" fmla="*/ 2147483647 w 434"/>
                <a:gd name="T79" fmla="*/ 2147483647 h 433"/>
                <a:gd name="T80" fmla="*/ 2147483647 w 434"/>
                <a:gd name="T81" fmla="*/ 2147483647 h 433"/>
                <a:gd name="T82" fmla="*/ 2147483647 w 434"/>
                <a:gd name="T83" fmla="*/ 2147483647 h 433"/>
                <a:gd name="T84" fmla="*/ 2147483647 w 434"/>
                <a:gd name="T85" fmla="*/ 2147483647 h 433"/>
                <a:gd name="T86" fmla="*/ 2147483647 w 434"/>
                <a:gd name="T87" fmla="*/ 2147483647 h 433"/>
                <a:gd name="T88" fmla="*/ 2147483647 w 434"/>
                <a:gd name="T89" fmla="*/ 2147483647 h 433"/>
                <a:gd name="T90" fmla="*/ 2147483647 w 434"/>
                <a:gd name="T91" fmla="*/ 2147483647 h 433"/>
                <a:gd name="T92" fmla="*/ 2147483647 w 434"/>
                <a:gd name="T93" fmla="*/ 2147483647 h 433"/>
                <a:gd name="T94" fmla="*/ 2147483647 w 434"/>
                <a:gd name="T95" fmla="*/ 2147483647 h 433"/>
                <a:gd name="T96" fmla="*/ 2147483647 w 434"/>
                <a:gd name="T97" fmla="*/ 2147483647 h 433"/>
                <a:gd name="T98" fmla="*/ 2147483647 w 434"/>
                <a:gd name="T99" fmla="*/ 2147483647 h 433"/>
                <a:gd name="T100" fmla="*/ 0 w 434"/>
                <a:gd name="T101" fmla="*/ 2147483647 h 433"/>
                <a:gd name="T102" fmla="*/ 2147483647 w 434"/>
                <a:gd name="T103" fmla="*/ 2147483647 h 433"/>
                <a:gd name="T104" fmla="*/ 2147483647 w 434"/>
                <a:gd name="T105" fmla="*/ 2147483647 h 433"/>
                <a:gd name="T106" fmla="*/ 2147483647 w 434"/>
                <a:gd name="T107" fmla="*/ 2147483647 h 433"/>
                <a:gd name="T108" fmla="*/ 2147483647 w 434"/>
                <a:gd name="T109" fmla="*/ 2147483647 h 433"/>
                <a:gd name="T110" fmla="*/ 2147483647 w 434"/>
                <a:gd name="T111" fmla="*/ 2147483647 h 433"/>
                <a:gd name="T112" fmla="*/ 2147483647 w 434"/>
                <a:gd name="T113" fmla="*/ 0 h 43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34" h="433">
                  <a:moveTo>
                    <a:pt x="218" y="146"/>
                  </a:moveTo>
                  <a:lnTo>
                    <a:pt x="200" y="147"/>
                  </a:lnTo>
                  <a:lnTo>
                    <a:pt x="182" y="154"/>
                  </a:lnTo>
                  <a:lnTo>
                    <a:pt x="167" y="164"/>
                  </a:lnTo>
                  <a:lnTo>
                    <a:pt x="155" y="178"/>
                  </a:lnTo>
                  <a:lnTo>
                    <a:pt x="147" y="193"/>
                  </a:lnTo>
                  <a:lnTo>
                    <a:pt x="144" y="210"/>
                  </a:lnTo>
                  <a:lnTo>
                    <a:pt x="145" y="228"/>
                  </a:lnTo>
                  <a:lnTo>
                    <a:pt x="151" y="246"/>
                  </a:lnTo>
                  <a:lnTo>
                    <a:pt x="162" y="260"/>
                  </a:lnTo>
                  <a:lnTo>
                    <a:pt x="177" y="272"/>
                  </a:lnTo>
                  <a:lnTo>
                    <a:pt x="192" y="280"/>
                  </a:lnTo>
                  <a:lnTo>
                    <a:pt x="210" y="284"/>
                  </a:lnTo>
                  <a:lnTo>
                    <a:pt x="228" y="281"/>
                  </a:lnTo>
                  <a:lnTo>
                    <a:pt x="246" y="276"/>
                  </a:lnTo>
                  <a:lnTo>
                    <a:pt x="261" y="266"/>
                  </a:lnTo>
                  <a:lnTo>
                    <a:pt x="273" y="251"/>
                  </a:lnTo>
                  <a:lnTo>
                    <a:pt x="281" y="235"/>
                  </a:lnTo>
                  <a:lnTo>
                    <a:pt x="284" y="219"/>
                  </a:lnTo>
                  <a:lnTo>
                    <a:pt x="283" y="201"/>
                  </a:lnTo>
                  <a:lnTo>
                    <a:pt x="277" y="183"/>
                  </a:lnTo>
                  <a:lnTo>
                    <a:pt x="266" y="168"/>
                  </a:lnTo>
                  <a:lnTo>
                    <a:pt x="252" y="157"/>
                  </a:lnTo>
                  <a:lnTo>
                    <a:pt x="236" y="149"/>
                  </a:lnTo>
                  <a:lnTo>
                    <a:pt x="218" y="146"/>
                  </a:lnTo>
                  <a:close/>
                  <a:moveTo>
                    <a:pt x="180" y="0"/>
                  </a:moveTo>
                  <a:lnTo>
                    <a:pt x="205" y="48"/>
                  </a:lnTo>
                  <a:lnTo>
                    <a:pt x="228" y="48"/>
                  </a:lnTo>
                  <a:lnTo>
                    <a:pt x="251" y="52"/>
                  </a:lnTo>
                  <a:lnTo>
                    <a:pt x="280" y="7"/>
                  </a:lnTo>
                  <a:lnTo>
                    <a:pt x="390" y="77"/>
                  </a:lnTo>
                  <a:lnTo>
                    <a:pt x="359" y="125"/>
                  </a:lnTo>
                  <a:lnTo>
                    <a:pt x="363" y="132"/>
                  </a:lnTo>
                  <a:lnTo>
                    <a:pt x="366" y="139"/>
                  </a:lnTo>
                  <a:lnTo>
                    <a:pt x="377" y="163"/>
                  </a:lnTo>
                  <a:lnTo>
                    <a:pt x="434" y="166"/>
                  </a:lnTo>
                  <a:lnTo>
                    <a:pt x="427" y="294"/>
                  </a:lnTo>
                  <a:lnTo>
                    <a:pt x="366" y="291"/>
                  </a:lnTo>
                  <a:lnTo>
                    <a:pt x="356" y="308"/>
                  </a:lnTo>
                  <a:lnTo>
                    <a:pt x="343" y="324"/>
                  </a:lnTo>
                  <a:lnTo>
                    <a:pt x="370" y="375"/>
                  </a:lnTo>
                  <a:lnTo>
                    <a:pt x="253" y="433"/>
                  </a:lnTo>
                  <a:lnTo>
                    <a:pt x="226" y="381"/>
                  </a:lnTo>
                  <a:lnTo>
                    <a:pt x="205" y="381"/>
                  </a:lnTo>
                  <a:lnTo>
                    <a:pt x="184" y="379"/>
                  </a:lnTo>
                  <a:lnTo>
                    <a:pt x="152" y="426"/>
                  </a:lnTo>
                  <a:lnTo>
                    <a:pt x="42" y="356"/>
                  </a:lnTo>
                  <a:lnTo>
                    <a:pt x="74" y="310"/>
                  </a:lnTo>
                  <a:lnTo>
                    <a:pt x="62" y="291"/>
                  </a:lnTo>
                  <a:lnTo>
                    <a:pt x="53" y="270"/>
                  </a:lnTo>
                  <a:lnTo>
                    <a:pt x="0" y="267"/>
                  </a:lnTo>
                  <a:lnTo>
                    <a:pt x="6" y="139"/>
                  </a:lnTo>
                  <a:lnTo>
                    <a:pt x="60" y="142"/>
                  </a:lnTo>
                  <a:lnTo>
                    <a:pt x="72" y="122"/>
                  </a:lnTo>
                  <a:lnTo>
                    <a:pt x="86" y="103"/>
                  </a:lnTo>
                  <a:lnTo>
                    <a:pt x="63" y="58"/>
                  </a:lnTo>
                  <a:lnTo>
                    <a:pt x="180" y="0"/>
                  </a:lnTo>
                  <a:close/>
                </a:path>
              </a:pathLst>
            </a:custGeom>
            <a:solidFill>
              <a:schemeClr val="bg1"/>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dirty="0"/>
            </a:p>
          </p:txBody>
        </p:sp>
        <p:sp>
          <p:nvSpPr>
            <p:cNvPr id="57387" name="Freeform 1299"/>
            <p:cNvSpPr>
              <a:spLocks noEditPoints="1"/>
            </p:cNvSpPr>
            <p:nvPr/>
          </p:nvSpPr>
          <p:spPr bwMode="auto">
            <a:xfrm>
              <a:off x="1551447" y="1859502"/>
              <a:ext cx="59808" cy="57222"/>
            </a:xfrm>
            <a:custGeom>
              <a:avLst/>
              <a:gdLst>
                <a:gd name="T0" fmla="*/ 2147483647 w 228"/>
                <a:gd name="T1" fmla="*/ 2147483647 h 220"/>
                <a:gd name="T2" fmla="*/ 2147483647 w 228"/>
                <a:gd name="T3" fmla="*/ 2147483647 h 220"/>
                <a:gd name="T4" fmla="*/ 2147483647 w 228"/>
                <a:gd name="T5" fmla="*/ 2147483647 h 220"/>
                <a:gd name="T6" fmla="*/ 2147483647 w 228"/>
                <a:gd name="T7" fmla="*/ 2147483647 h 220"/>
                <a:gd name="T8" fmla="*/ 2147483647 w 228"/>
                <a:gd name="T9" fmla="*/ 2147483647 h 220"/>
                <a:gd name="T10" fmla="*/ 2147483647 w 228"/>
                <a:gd name="T11" fmla="*/ 2147483647 h 220"/>
                <a:gd name="T12" fmla="*/ 2147483647 w 228"/>
                <a:gd name="T13" fmla="*/ 2147483647 h 220"/>
                <a:gd name="T14" fmla="*/ 2147483647 w 228"/>
                <a:gd name="T15" fmla="*/ 2147483647 h 220"/>
                <a:gd name="T16" fmla="*/ 2147483647 w 228"/>
                <a:gd name="T17" fmla="*/ 2147483647 h 220"/>
                <a:gd name="T18" fmla="*/ 2147483647 w 228"/>
                <a:gd name="T19" fmla="*/ 2147483647 h 220"/>
                <a:gd name="T20" fmla="*/ 2147483647 w 228"/>
                <a:gd name="T21" fmla="*/ 2147483647 h 220"/>
                <a:gd name="T22" fmla="*/ 2147483647 w 228"/>
                <a:gd name="T23" fmla="*/ 2147483647 h 220"/>
                <a:gd name="T24" fmla="*/ 2147483647 w 228"/>
                <a:gd name="T25" fmla="*/ 2147483647 h 220"/>
                <a:gd name="T26" fmla="*/ 2147483647 w 228"/>
                <a:gd name="T27" fmla="*/ 2147483647 h 220"/>
                <a:gd name="T28" fmla="*/ 2147483647 w 228"/>
                <a:gd name="T29" fmla="*/ 2147483647 h 220"/>
                <a:gd name="T30" fmla="*/ 2147483647 w 228"/>
                <a:gd name="T31" fmla="*/ 2147483647 h 220"/>
                <a:gd name="T32" fmla="*/ 2147483647 w 228"/>
                <a:gd name="T33" fmla="*/ 2147483647 h 220"/>
                <a:gd name="T34" fmla="*/ 2147483647 w 228"/>
                <a:gd name="T35" fmla="*/ 2147483647 h 220"/>
                <a:gd name="T36" fmla="*/ 2147483647 w 228"/>
                <a:gd name="T37" fmla="*/ 2147483647 h 220"/>
                <a:gd name="T38" fmla="*/ 2147483647 w 228"/>
                <a:gd name="T39" fmla="*/ 2147483647 h 220"/>
                <a:gd name="T40" fmla="*/ 2147483647 w 228"/>
                <a:gd name="T41" fmla="*/ 2147483647 h 220"/>
                <a:gd name="T42" fmla="*/ 2147483647 w 228"/>
                <a:gd name="T43" fmla="*/ 0 h 220"/>
                <a:gd name="T44" fmla="*/ 2147483647 w 228"/>
                <a:gd name="T45" fmla="*/ 2147483647 h 220"/>
                <a:gd name="T46" fmla="*/ 2147483647 w 228"/>
                <a:gd name="T47" fmla="*/ 2147483647 h 220"/>
                <a:gd name="T48" fmla="*/ 2147483647 w 228"/>
                <a:gd name="T49" fmla="*/ 2147483647 h 220"/>
                <a:gd name="T50" fmla="*/ 2147483647 w 228"/>
                <a:gd name="T51" fmla="*/ 2147483647 h 220"/>
                <a:gd name="T52" fmla="*/ 2147483647 w 228"/>
                <a:gd name="T53" fmla="*/ 2147483647 h 220"/>
                <a:gd name="T54" fmla="*/ 2147483647 w 228"/>
                <a:gd name="T55" fmla="*/ 2147483647 h 220"/>
                <a:gd name="T56" fmla="*/ 2147483647 w 228"/>
                <a:gd name="T57" fmla="*/ 2147483647 h 220"/>
                <a:gd name="T58" fmla="*/ 2147483647 w 228"/>
                <a:gd name="T59" fmla="*/ 2147483647 h 220"/>
                <a:gd name="T60" fmla="*/ 2147483647 w 228"/>
                <a:gd name="T61" fmla="*/ 2147483647 h 220"/>
                <a:gd name="T62" fmla="*/ 2147483647 w 228"/>
                <a:gd name="T63" fmla="*/ 2147483647 h 220"/>
                <a:gd name="T64" fmla="*/ 2147483647 w 228"/>
                <a:gd name="T65" fmla="*/ 2147483647 h 220"/>
                <a:gd name="T66" fmla="*/ 2147483647 w 228"/>
                <a:gd name="T67" fmla="*/ 2147483647 h 220"/>
                <a:gd name="T68" fmla="*/ 2147483647 w 228"/>
                <a:gd name="T69" fmla="*/ 2147483647 h 220"/>
                <a:gd name="T70" fmla="*/ 2147483647 w 228"/>
                <a:gd name="T71" fmla="*/ 2147483647 h 220"/>
                <a:gd name="T72" fmla="*/ 2147483647 w 228"/>
                <a:gd name="T73" fmla="*/ 2147483647 h 220"/>
                <a:gd name="T74" fmla="*/ 2147483647 w 228"/>
                <a:gd name="T75" fmla="*/ 2147483647 h 220"/>
                <a:gd name="T76" fmla="*/ 2147483647 w 228"/>
                <a:gd name="T77" fmla="*/ 2147483647 h 220"/>
                <a:gd name="T78" fmla="*/ 2147483647 w 228"/>
                <a:gd name="T79" fmla="*/ 2147483647 h 220"/>
                <a:gd name="T80" fmla="*/ 2147483647 w 228"/>
                <a:gd name="T81" fmla="*/ 2147483647 h 220"/>
                <a:gd name="T82" fmla="*/ 2147483647 w 228"/>
                <a:gd name="T83" fmla="*/ 2147483647 h 220"/>
                <a:gd name="T84" fmla="*/ 2147483647 w 228"/>
                <a:gd name="T85" fmla="*/ 2147483647 h 220"/>
                <a:gd name="T86" fmla="*/ 0 w 228"/>
                <a:gd name="T87" fmla="*/ 2147483647 h 220"/>
                <a:gd name="T88" fmla="*/ 2147483647 w 228"/>
                <a:gd name="T89" fmla="*/ 2147483647 h 220"/>
                <a:gd name="T90" fmla="*/ 2147483647 w 228"/>
                <a:gd name="T91" fmla="*/ 2147483647 h 220"/>
                <a:gd name="T92" fmla="*/ 2147483647 w 228"/>
                <a:gd name="T93" fmla="*/ 2147483647 h 220"/>
                <a:gd name="T94" fmla="*/ 2147483647 w 228"/>
                <a:gd name="T95" fmla="*/ 2147483647 h 220"/>
                <a:gd name="T96" fmla="*/ 2147483647 w 228"/>
                <a:gd name="T97" fmla="*/ 2147483647 h 220"/>
                <a:gd name="T98" fmla="*/ 2147483647 w 228"/>
                <a:gd name="T99" fmla="*/ 2147483647 h 220"/>
                <a:gd name="T100" fmla="*/ 2147483647 w 228"/>
                <a:gd name="T101" fmla="*/ 2147483647 h 220"/>
                <a:gd name="T102" fmla="*/ 2147483647 w 228"/>
                <a:gd name="T103" fmla="*/ 0 h 2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8" h="220">
                  <a:moveTo>
                    <a:pt x="113" y="74"/>
                  </a:moveTo>
                  <a:lnTo>
                    <a:pt x="101" y="76"/>
                  </a:lnTo>
                  <a:lnTo>
                    <a:pt x="92" y="81"/>
                  </a:lnTo>
                  <a:lnTo>
                    <a:pt x="83" y="88"/>
                  </a:lnTo>
                  <a:lnTo>
                    <a:pt x="78" y="98"/>
                  </a:lnTo>
                  <a:lnTo>
                    <a:pt x="76" y="109"/>
                  </a:lnTo>
                  <a:lnTo>
                    <a:pt x="78" y="119"/>
                  </a:lnTo>
                  <a:lnTo>
                    <a:pt x="82" y="130"/>
                  </a:lnTo>
                  <a:lnTo>
                    <a:pt x="91" y="137"/>
                  </a:lnTo>
                  <a:lnTo>
                    <a:pt x="100" y="142"/>
                  </a:lnTo>
                  <a:lnTo>
                    <a:pt x="112" y="145"/>
                  </a:lnTo>
                  <a:lnTo>
                    <a:pt x="122" y="143"/>
                  </a:lnTo>
                  <a:lnTo>
                    <a:pt x="133" y="138"/>
                  </a:lnTo>
                  <a:lnTo>
                    <a:pt x="141" y="131"/>
                  </a:lnTo>
                  <a:lnTo>
                    <a:pt x="146" y="120"/>
                  </a:lnTo>
                  <a:lnTo>
                    <a:pt x="148" y="110"/>
                  </a:lnTo>
                  <a:lnTo>
                    <a:pt x="146" y="99"/>
                  </a:lnTo>
                  <a:lnTo>
                    <a:pt x="142" y="90"/>
                  </a:lnTo>
                  <a:lnTo>
                    <a:pt x="134" y="82"/>
                  </a:lnTo>
                  <a:lnTo>
                    <a:pt x="123" y="76"/>
                  </a:lnTo>
                  <a:lnTo>
                    <a:pt x="113" y="74"/>
                  </a:lnTo>
                  <a:close/>
                  <a:moveTo>
                    <a:pt x="95" y="0"/>
                  </a:moveTo>
                  <a:lnTo>
                    <a:pt x="162" y="8"/>
                  </a:lnTo>
                  <a:lnTo>
                    <a:pt x="158" y="37"/>
                  </a:lnTo>
                  <a:lnTo>
                    <a:pt x="164" y="42"/>
                  </a:lnTo>
                  <a:lnTo>
                    <a:pt x="170" y="46"/>
                  </a:lnTo>
                  <a:lnTo>
                    <a:pt x="175" y="50"/>
                  </a:lnTo>
                  <a:lnTo>
                    <a:pt x="202" y="39"/>
                  </a:lnTo>
                  <a:lnTo>
                    <a:pt x="228" y="99"/>
                  </a:lnTo>
                  <a:lnTo>
                    <a:pt x="200" y="111"/>
                  </a:lnTo>
                  <a:lnTo>
                    <a:pt x="197" y="132"/>
                  </a:lnTo>
                  <a:lnTo>
                    <a:pt x="221" y="149"/>
                  </a:lnTo>
                  <a:lnTo>
                    <a:pt x="180" y="201"/>
                  </a:lnTo>
                  <a:lnTo>
                    <a:pt x="156" y="183"/>
                  </a:lnTo>
                  <a:lnTo>
                    <a:pt x="136" y="192"/>
                  </a:lnTo>
                  <a:lnTo>
                    <a:pt x="132" y="220"/>
                  </a:lnTo>
                  <a:lnTo>
                    <a:pt x="66" y="212"/>
                  </a:lnTo>
                  <a:lnTo>
                    <a:pt x="69" y="183"/>
                  </a:lnTo>
                  <a:lnTo>
                    <a:pt x="65" y="181"/>
                  </a:lnTo>
                  <a:lnTo>
                    <a:pt x="59" y="178"/>
                  </a:lnTo>
                  <a:lnTo>
                    <a:pt x="55" y="174"/>
                  </a:lnTo>
                  <a:lnTo>
                    <a:pt x="51" y="170"/>
                  </a:lnTo>
                  <a:lnTo>
                    <a:pt x="26" y="180"/>
                  </a:lnTo>
                  <a:lnTo>
                    <a:pt x="0" y="120"/>
                  </a:lnTo>
                  <a:lnTo>
                    <a:pt x="25" y="110"/>
                  </a:lnTo>
                  <a:lnTo>
                    <a:pt x="28" y="86"/>
                  </a:lnTo>
                  <a:lnTo>
                    <a:pt x="7" y="70"/>
                  </a:lnTo>
                  <a:lnTo>
                    <a:pt x="47" y="19"/>
                  </a:lnTo>
                  <a:lnTo>
                    <a:pt x="70" y="35"/>
                  </a:lnTo>
                  <a:lnTo>
                    <a:pt x="80" y="30"/>
                  </a:lnTo>
                  <a:lnTo>
                    <a:pt x="92" y="27"/>
                  </a:lnTo>
                  <a:lnTo>
                    <a:pt x="95" y="0"/>
                  </a:lnTo>
                  <a:close/>
                </a:path>
              </a:pathLst>
            </a:custGeom>
            <a:solidFill>
              <a:schemeClr val="bg1"/>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dirty="0"/>
            </a:p>
          </p:txBody>
        </p:sp>
        <p:sp>
          <p:nvSpPr>
            <p:cNvPr id="57388" name="Text Placeholder 1"/>
            <p:cNvSpPr txBox="1">
              <a:spLocks/>
            </p:cNvSpPr>
            <p:nvPr/>
          </p:nvSpPr>
          <p:spPr bwMode="auto">
            <a:xfrm>
              <a:off x="358161" y="2016557"/>
              <a:ext cx="2005164" cy="760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182880" bIns="182880"/>
            <a:lstStyle>
              <a:lvl1pPr defTabSz="911225">
                <a:defRPr sz="2400">
                  <a:solidFill>
                    <a:schemeClr val="tx1"/>
                  </a:solidFill>
                  <a:latin typeface="Arial" charset="0"/>
                  <a:ea typeface="MS PGothic" charset="0"/>
                  <a:cs typeface="MS PGothic" charset="0"/>
                </a:defRPr>
              </a:lvl1pPr>
              <a:lvl2pPr marL="742950" indent="-285750" defTabSz="911225">
                <a:defRPr sz="2400">
                  <a:solidFill>
                    <a:schemeClr val="tx1"/>
                  </a:solidFill>
                  <a:latin typeface="Arial" charset="0"/>
                  <a:ea typeface="MS PGothic" charset="0"/>
                  <a:cs typeface="MS PGothic" charset="0"/>
                </a:defRPr>
              </a:lvl2pPr>
              <a:lvl3pPr marL="1143000" indent="-228600" defTabSz="911225">
                <a:defRPr sz="2400">
                  <a:solidFill>
                    <a:schemeClr val="tx1"/>
                  </a:solidFill>
                  <a:latin typeface="Arial" charset="0"/>
                  <a:ea typeface="MS PGothic" charset="0"/>
                  <a:cs typeface="MS PGothic" charset="0"/>
                </a:defRPr>
              </a:lvl3pPr>
              <a:lvl4pPr marL="1600200" indent="-228600" defTabSz="911225">
                <a:defRPr sz="2400">
                  <a:solidFill>
                    <a:schemeClr val="tx1"/>
                  </a:solidFill>
                  <a:latin typeface="Arial" charset="0"/>
                  <a:ea typeface="MS PGothic" charset="0"/>
                  <a:cs typeface="MS PGothic" charset="0"/>
                </a:defRPr>
              </a:lvl4pPr>
              <a:lvl5pPr marL="2057400" indent="-228600" defTabSz="911225">
                <a:defRPr sz="2400">
                  <a:solidFill>
                    <a:schemeClr val="tx1"/>
                  </a:solidFill>
                  <a:latin typeface="Arial" charset="0"/>
                  <a:ea typeface="MS PGothic" charset="0"/>
                  <a:cs typeface="MS PGothic" charset="0"/>
                </a:defRPr>
              </a:lvl5pPr>
              <a:lvl6pPr marL="25146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eaLnBrk="1" hangingPunct="1">
                <a:lnSpc>
                  <a:spcPct val="95000"/>
                </a:lnSpc>
                <a:spcBef>
                  <a:spcPts val="1438"/>
                </a:spcBef>
                <a:buClr>
                  <a:schemeClr val="tx2"/>
                </a:buClr>
                <a:buSzPct val="90000"/>
                <a:buFont typeface="Arial" charset="0"/>
                <a:buNone/>
              </a:pPr>
              <a:r>
                <a:rPr lang="en-US" sz="1200" dirty="0">
                  <a:ea typeface="ＭＳ Ｐゴシック" charset="0"/>
                  <a:cs typeface="ＭＳ Ｐゴシック" charset="0"/>
                  <a:sym typeface="Arial" charset="0"/>
                </a:rPr>
                <a:t>Embed a </a:t>
              </a:r>
              <a:br>
                <a:rPr lang="en-US" sz="1200" dirty="0">
                  <a:ea typeface="ＭＳ Ｐゴシック" charset="0"/>
                  <a:cs typeface="ＭＳ Ｐゴシック" charset="0"/>
                  <a:sym typeface="Arial" charset="0"/>
                </a:rPr>
              </a:br>
              <a:r>
                <a:rPr lang="en-US" sz="1200" dirty="0">
                  <a:ea typeface="ＭＳ Ｐゴシック" charset="0"/>
                  <a:cs typeface="ＭＳ Ｐゴシック" charset="0"/>
                  <a:sym typeface="Arial" charset="0"/>
                </a:rPr>
                <a:t>collaboration service </a:t>
              </a:r>
              <a:br>
                <a:rPr lang="en-US" sz="1200" dirty="0">
                  <a:ea typeface="ＭＳ Ｐゴシック" charset="0"/>
                  <a:cs typeface="ＭＳ Ｐゴシック" charset="0"/>
                  <a:sym typeface="Arial" charset="0"/>
                </a:rPr>
              </a:br>
              <a:r>
                <a:rPr lang="en-US" sz="1200" dirty="0">
                  <a:ea typeface="ＭＳ Ｐゴシック" charset="0"/>
                  <a:cs typeface="ＭＳ Ｐゴシック" charset="0"/>
                  <a:sym typeface="Arial" charset="0"/>
                </a:rPr>
                <a:t>into your offering</a:t>
              </a:r>
            </a:p>
          </p:txBody>
        </p:sp>
      </p:grpSp>
      <p:grpSp>
        <p:nvGrpSpPr>
          <p:cNvPr id="13" name="Group 12"/>
          <p:cNvGrpSpPr>
            <a:grpSpLocks/>
          </p:cNvGrpSpPr>
          <p:nvPr/>
        </p:nvGrpSpPr>
        <p:grpSpPr bwMode="auto">
          <a:xfrm>
            <a:off x="676275" y="3613150"/>
            <a:ext cx="2360613" cy="919163"/>
            <a:chOff x="676265" y="3613754"/>
            <a:chExt cx="2359833" cy="918756"/>
          </a:xfrm>
        </p:grpSpPr>
        <p:grpSp>
          <p:nvGrpSpPr>
            <p:cNvPr id="57379" name="Group 27"/>
            <p:cNvGrpSpPr>
              <a:grpSpLocks/>
            </p:cNvGrpSpPr>
            <p:nvPr/>
          </p:nvGrpSpPr>
          <p:grpSpPr bwMode="auto">
            <a:xfrm>
              <a:off x="676265" y="3613754"/>
              <a:ext cx="915930" cy="918756"/>
              <a:chOff x="1047866" y="3559655"/>
              <a:chExt cx="740664" cy="742950"/>
            </a:xfrm>
          </p:grpSpPr>
          <p:sp>
            <p:nvSpPr>
              <p:cNvPr id="53" name="Oval 52"/>
              <p:cNvSpPr/>
              <p:nvPr/>
            </p:nvSpPr>
            <p:spPr>
              <a:xfrm>
                <a:off x="1047866" y="3559655"/>
                <a:ext cx="740466" cy="74295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Arial" charset="0"/>
                  <a:ea typeface="MS PGothic" charset="0"/>
                  <a:cs typeface="Apple LiGothic Medium" charset="0"/>
                </a:endParaRPr>
              </a:p>
            </p:txBody>
          </p:sp>
          <p:sp>
            <p:nvSpPr>
              <p:cNvPr id="57382" name="Freeform 29"/>
              <p:cNvSpPr>
                <a:spLocks noChangeAspect="1" noEditPoints="1"/>
              </p:cNvSpPr>
              <p:nvPr/>
            </p:nvSpPr>
            <p:spPr bwMode="auto">
              <a:xfrm>
                <a:off x="1205965" y="3717333"/>
                <a:ext cx="424468" cy="427596"/>
              </a:xfrm>
              <a:custGeom>
                <a:avLst/>
                <a:gdLst>
                  <a:gd name="T0" fmla="*/ 2147483647 w 3456"/>
                  <a:gd name="T1" fmla="*/ 2147483647 h 3456"/>
                  <a:gd name="T2" fmla="*/ 2147483647 w 3456"/>
                  <a:gd name="T3" fmla="*/ 2147483647 h 3456"/>
                  <a:gd name="T4" fmla="*/ 2147483647 w 3456"/>
                  <a:gd name="T5" fmla="*/ 2147483647 h 3456"/>
                  <a:gd name="T6" fmla="*/ 2147483647 w 3456"/>
                  <a:gd name="T7" fmla="*/ 2147483647 h 3456"/>
                  <a:gd name="T8" fmla="*/ 2147483647 w 3456"/>
                  <a:gd name="T9" fmla="*/ 2147483647 h 3456"/>
                  <a:gd name="T10" fmla="*/ 2147483647 w 3456"/>
                  <a:gd name="T11" fmla="*/ 2147483647 h 3456"/>
                  <a:gd name="T12" fmla="*/ 2147483647 w 3456"/>
                  <a:gd name="T13" fmla="*/ 2147483647 h 3456"/>
                  <a:gd name="T14" fmla="*/ 2147483647 w 3456"/>
                  <a:gd name="T15" fmla="*/ 2147483647 h 3456"/>
                  <a:gd name="T16" fmla="*/ 2147483647 w 3456"/>
                  <a:gd name="T17" fmla="*/ 2147483647 h 3456"/>
                  <a:gd name="T18" fmla="*/ 2147483647 w 3456"/>
                  <a:gd name="T19" fmla="*/ 2147483647 h 3456"/>
                  <a:gd name="T20" fmla="*/ 2147483647 w 3456"/>
                  <a:gd name="T21" fmla="*/ 2147483647 h 3456"/>
                  <a:gd name="T22" fmla="*/ 2147483647 w 3456"/>
                  <a:gd name="T23" fmla="*/ 2147483647 h 3456"/>
                  <a:gd name="T24" fmla="*/ 2147483647 w 3456"/>
                  <a:gd name="T25" fmla="*/ 2147483647 h 3456"/>
                  <a:gd name="T26" fmla="*/ 2147483647 w 3456"/>
                  <a:gd name="T27" fmla="*/ 2147483647 h 3456"/>
                  <a:gd name="T28" fmla="*/ 2147483647 w 3456"/>
                  <a:gd name="T29" fmla="*/ 2147483647 h 3456"/>
                  <a:gd name="T30" fmla="*/ 2147483647 w 3456"/>
                  <a:gd name="T31" fmla="*/ 2147483647 h 3456"/>
                  <a:gd name="T32" fmla="*/ 2147483647 w 3456"/>
                  <a:gd name="T33" fmla="*/ 2147483647 h 3456"/>
                  <a:gd name="T34" fmla="*/ 2147483647 w 3456"/>
                  <a:gd name="T35" fmla="*/ 2147483647 h 3456"/>
                  <a:gd name="T36" fmla="*/ 2147483647 w 3456"/>
                  <a:gd name="T37" fmla="*/ 2147483647 h 3456"/>
                  <a:gd name="T38" fmla="*/ 2147483647 w 3456"/>
                  <a:gd name="T39" fmla="*/ 2147483647 h 3456"/>
                  <a:gd name="T40" fmla="*/ 2147483647 w 3456"/>
                  <a:gd name="T41" fmla="*/ 2147483647 h 3456"/>
                  <a:gd name="T42" fmla="*/ 2147483647 w 3456"/>
                  <a:gd name="T43" fmla="*/ 2147483647 h 3456"/>
                  <a:gd name="T44" fmla="*/ 2147483647 w 3456"/>
                  <a:gd name="T45" fmla="*/ 2147483647 h 3456"/>
                  <a:gd name="T46" fmla="*/ 2147483647 w 3456"/>
                  <a:gd name="T47" fmla="*/ 2147483647 h 3456"/>
                  <a:gd name="T48" fmla="*/ 2147483647 w 3456"/>
                  <a:gd name="T49" fmla="*/ 2147483647 h 3456"/>
                  <a:gd name="T50" fmla="*/ 2147483647 w 3456"/>
                  <a:gd name="T51" fmla="*/ 2147483647 h 3456"/>
                  <a:gd name="T52" fmla="*/ 2147483647 w 3456"/>
                  <a:gd name="T53" fmla="*/ 2147483647 h 3456"/>
                  <a:gd name="T54" fmla="*/ 2147483647 w 3456"/>
                  <a:gd name="T55" fmla="*/ 2147483647 h 3456"/>
                  <a:gd name="T56" fmla="*/ 2147483647 w 3456"/>
                  <a:gd name="T57" fmla="*/ 2147483647 h 3456"/>
                  <a:gd name="T58" fmla="*/ 2147483647 w 3456"/>
                  <a:gd name="T59" fmla="*/ 2147483647 h 3456"/>
                  <a:gd name="T60" fmla="*/ 2147483647 w 3456"/>
                  <a:gd name="T61" fmla="*/ 2147483647 h 3456"/>
                  <a:gd name="T62" fmla="*/ 2147483647 w 3456"/>
                  <a:gd name="T63" fmla="*/ 2147483647 h 3456"/>
                  <a:gd name="T64" fmla="*/ 2147483647 w 3456"/>
                  <a:gd name="T65" fmla="*/ 2147483647 h 3456"/>
                  <a:gd name="T66" fmla="*/ 2147483647 w 3456"/>
                  <a:gd name="T67" fmla="*/ 2147483647 h 3456"/>
                  <a:gd name="T68" fmla="*/ 2147483647 w 3456"/>
                  <a:gd name="T69" fmla="*/ 2147483647 h 3456"/>
                  <a:gd name="T70" fmla="*/ 2147483647 w 3456"/>
                  <a:gd name="T71" fmla="*/ 2147483647 h 3456"/>
                  <a:gd name="T72" fmla="*/ 2147483647 w 3456"/>
                  <a:gd name="T73" fmla="*/ 2147483647 h 3456"/>
                  <a:gd name="T74" fmla="*/ 2147483647 w 3456"/>
                  <a:gd name="T75" fmla="*/ 2147483647 h 3456"/>
                  <a:gd name="T76" fmla="*/ 2147483647 w 3456"/>
                  <a:gd name="T77" fmla="*/ 2147483647 h 3456"/>
                  <a:gd name="T78" fmla="*/ 2147483647 w 3456"/>
                  <a:gd name="T79" fmla="*/ 2147483647 h 3456"/>
                  <a:gd name="T80" fmla="*/ 2147483647 w 3456"/>
                  <a:gd name="T81" fmla="*/ 2147483647 h 3456"/>
                  <a:gd name="T82" fmla="*/ 2147483647 w 3456"/>
                  <a:gd name="T83" fmla="*/ 2147483647 h 3456"/>
                  <a:gd name="T84" fmla="*/ 2147483647 w 3456"/>
                  <a:gd name="T85" fmla="*/ 2147483647 h 3456"/>
                  <a:gd name="T86" fmla="*/ 2147483647 w 3456"/>
                  <a:gd name="T87" fmla="*/ 2147483647 h 3456"/>
                  <a:gd name="T88" fmla="*/ 2147483647 w 3456"/>
                  <a:gd name="T89" fmla="*/ 2147483647 h 3456"/>
                  <a:gd name="T90" fmla="*/ 2147483647 w 3456"/>
                  <a:gd name="T91" fmla="*/ 2147483647 h 3456"/>
                  <a:gd name="T92" fmla="*/ 2147483647 w 3456"/>
                  <a:gd name="T93" fmla="*/ 2147483647 h 3456"/>
                  <a:gd name="T94" fmla="*/ 2147483647 w 3456"/>
                  <a:gd name="T95" fmla="*/ 2147483647 h 3456"/>
                  <a:gd name="T96" fmla="*/ 2147483647 w 3456"/>
                  <a:gd name="T97" fmla="*/ 2147483647 h 3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456" h="3456">
                    <a:moveTo>
                      <a:pt x="1728" y="864"/>
                    </a:moveTo>
                    <a:lnTo>
                      <a:pt x="1699" y="867"/>
                    </a:lnTo>
                    <a:lnTo>
                      <a:pt x="1671" y="876"/>
                    </a:lnTo>
                    <a:lnTo>
                      <a:pt x="1647" y="888"/>
                    </a:lnTo>
                    <a:lnTo>
                      <a:pt x="1626" y="906"/>
                    </a:lnTo>
                    <a:lnTo>
                      <a:pt x="1609" y="928"/>
                    </a:lnTo>
                    <a:lnTo>
                      <a:pt x="1595" y="952"/>
                    </a:lnTo>
                    <a:lnTo>
                      <a:pt x="1587" y="979"/>
                    </a:lnTo>
                    <a:lnTo>
                      <a:pt x="1583" y="1007"/>
                    </a:lnTo>
                    <a:lnTo>
                      <a:pt x="1583" y="1931"/>
                    </a:lnTo>
                    <a:lnTo>
                      <a:pt x="1987" y="2333"/>
                    </a:lnTo>
                    <a:lnTo>
                      <a:pt x="2004" y="2349"/>
                    </a:lnTo>
                    <a:lnTo>
                      <a:pt x="2023" y="2361"/>
                    </a:lnTo>
                    <a:lnTo>
                      <a:pt x="2044" y="2369"/>
                    </a:lnTo>
                    <a:lnTo>
                      <a:pt x="2066" y="2374"/>
                    </a:lnTo>
                    <a:lnTo>
                      <a:pt x="2088" y="2376"/>
                    </a:lnTo>
                    <a:lnTo>
                      <a:pt x="2110" y="2374"/>
                    </a:lnTo>
                    <a:lnTo>
                      <a:pt x="2131" y="2369"/>
                    </a:lnTo>
                    <a:lnTo>
                      <a:pt x="2152" y="2361"/>
                    </a:lnTo>
                    <a:lnTo>
                      <a:pt x="2172" y="2349"/>
                    </a:lnTo>
                    <a:lnTo>
                      <a:pt x="2190" y="2333"/>
                    </a:lnTo>
                    <a:lnTo>
                      <a:pt x="2207" y="2313"/>
                    </a:lnTo>
                    <a:lnTo>
                      <a:pt x="2219" y="2291"/>
                    </a:lnTo>
                    <a:lnTo>
                      <a:pt x="2228" y="2268"/>
                    </a:lnTo>
                    <a:lnTo>
                      <a:pt x="2232" y="2244"/>
                    </a:lnTo>
                    <a:lnTo>
                      <a:pt x="2232" y="2220"/>
                    </a:lnTo>
                    <a:lnTo>
                      <a:pt x="2228" y="2195"/>
                    </a:lnTo>
                    <a:lnTo>
                      <a:pt x="2219" y="2172"/>
                    </a:lnTo>
                    <a:lnTo>
                      <a:pt x="2207" y="2150"/>
                    </a:lnTo>
                    <a:lnTo>
                      <a:pt x="2190" y="2130"/>
                    </a:lnTo>
                    <a:lnTo>
                      <a:pt x="1873" y="1813"/>
                    </a:lnTo>
                    <a:lnTo>
                      <a:pt x="1873" y="1007"/>
                    </a:lnTo>
                    <a:lnTo>
                      <a:pt x="1869" y="979"/>
                    </a:lnTo>
                    <a:lnTo>
                      <a:pt x="1861" y="952"/>
                    </a:lnTo>
                    <a:lnTo>
                      <a:pt x="1847" y="928"/>
                    </a:lnTo>
                    <a:lnTo>
                      <a:pt x="1830" y="906"/>
                    </a:lnTo>
                    <a:lnTo>
                      <a:pt x="1809" y="888"/>
                    </a:lnTo>
                    <a:lnTo>
                      <a:pt x="1785" y="876"/>
                    </a:lnTo>
                    <a:lnTo>
                      <a:pt x="1757" y="867"/>
                    </a:lnTo>
                    <a:lnTo>
                      <a:pt x="1728" y="864"/>
                    </a:lnTo>
                    <a:close/>
                    <a:moveTo>
                      <a:pt x="1728" y="0"/>
                    </a:moveTo>
                    <a:lnTo>
                      <a:pt x="1834" y="3"/>
                    </a:lnTo>
                    <a:lnTo>
                      <a:pt x="1936" y="13"/>
                    </a:lnTo>
                    <a:lnTo>
                      <a:pt x="2039" y="28"/>
                    </a:lnTo>
                    <a:lnTo>
                      <a:pt x="2139" y="49"/>
                    </a:lnTo>
                    <a:lnTo>
                      <a:pt x="2236" y="75"/>
                    </a:lnTo>
                    <a:lnTo>
                      <a:pt x="2331" y="108"/>
                    </a:lnTo>
                    <a:lnTo>
                      <a:pt x="2423" y="146"/>
                    </a:lnTo>
                    <a:lnTo>
                      <a:pt x="2513" y="189"/>
                    </a:lnTo>
                    <a:lnTo>
                      <a:pt x="2600" y="236"/>
                    </a:lnTo>
                    <a:lnTo>
                      <a:pt x="2684" y="288"/>
                    </a:lnTo>
                    <a:lnTo>
                      <a:pt x="2765" y="346"/>
                    </a:lnTo>
                    <a:lnTo>
                      <a:pt x="2841" y="406"/>
                    </a:lnTo>
                    <a:lnTo>
                      <a:pt x="2915" y="472"/>
                    </a:lnTo>
                    <a:lnTo>
                      <a:pt x="2984" y="541"/>
                    </a:lnTo>
                    <a:lnTo>
                      <a:pt x="3050" y="615"/>
                    </a:lnTo>
                    <a:lnTo>
                      <a:pt x="3110" y="691"/>
                    </a:lnTo>
                    <a:lnTo>
                      <a:pt x="3168" y="772"/>
                    </a:lnTo>
                    <a:lnTo>
                      <a:pt x="3220" y="856"/>
                    </a:lnTo>
                    <a:lnTo>
                      <a:pt x="3267" y="943"/>
                    </a:lnTo>
                    <a:lnTo>
                      <a:pt x="3310" y="1033"/>
                    </a:lnTo>
                    <a:lnTo>
                      <a:pt x="3348" y="1125"/>
                    </a:lnTo>
                    <a:lnTo>
                      <a:pt x="3381" y="1220"/>
                    </a:lnTo>
                    <a:lnTo>
                      <a:pt x="3407" y="1317"/>
                    </a:lnTo>
                    <a:lnTo>
                      <a:pt x="3428" y="1417"/>
                    </a:lnTo>
                    <a:lnTo>
                      <a:pt x="3443" y="1520"/>
                    </a:lnTo>
                    <a:lnTo>
                      <a:pt x="3453" y="1622"/>
                    </a:lnTo>
                    <a:lnTo>
                      <a:pt x="3456" y="1728"/>
                    </a:lnTo>
                    <a:lnTo>
                      <a:pt x="3453" y="1834"/>
                    </a:lnTo>
                    <a:lnTo>
                      <a:pt x="3443" y="1936"/>
                    </a:lnTo>
                    <a:lnTo>
                      <a:pt x="3428" y="2039"/>
                    </a:lnTo>
                    <a:lnTo>
                      <a:pt x="3407" y="2139"/>
                    </a:lnTo>
                    <a:lnTo>
                      <a:pt x="3381" y="2236"/>
                    </a:lnTo>
                    <a:lnTo>
                      <a:pt x="3348" y="2331"/>
                    </a:lnTo>
                    <a:lnTo>
                      <a:pt x="3310" y="2423"/>
                    </a:lnTo>
                    <a:lnTo>
                      <a:pt x="3267" y="2513"/>
                    </a:lnTo>
                    <a:lnTo>
                      <a:pt x="3220" y="2600"/>
                    </a:lnTo>
                    <a:lnTo>
                      <a:pt x="3168" y="2684"/>
                    </a:lnTo>
                    <a:lnTo>
                      <a:pt x="3110" y="2765"/>
                    </a:lnTo>
                    <a:lnTo>
                      <a:pt x="3050" y="2841"/>
                    </a:lnTo>
                    <a:lnTo>
                      <a:pt x="2984" y="2915"/>
                    </a:lnTo>
                    <a:lnTo>
                      <a:pt x="2915" y="2984"/>
                    </a:lnTo>
                    <a:lnTo>
                      <a:pt x="2841" y="3050"/>
                    </a:lnTo>
                    <a:lnTo>
                      <a:pt x="2765" y="3110"/>
                    </a:lnTo>
                    <a:lnTo>
                      <a:pt x="2684" y="3168"/>
                    </a:lnTo>
                    <a:lnTo>
                      <a:pt x="2600" y="3220"/>
                    </a:lnTo>
                    <a:lnTo>
                      <a:pt x="2513" y="3267"/>
                    </a:lnTo>
                    <a:lnTo>
                      <a:pt x="2423" y="3310"/>
                    </a:lnTo>
                    <a:lnTo>
                      <a:pt x="2331" y="3348"/>
                    </a:lnTo>
                    <a:lnTo>
                      <a:pt x="2236" y="3381"/>
                    </a:lnTo>
                    <a:lnTo>
                      <a:pt x="2139" y="3407"/>
                    </a:lnTo>
                    <a:lnTo>
                      <a:pt x="2039" y="3428"/>
                    </a:lnTo>
                    <a:lnTo>
                      <a:pt x="1936" y="3443"/>
                    </a:lnTo>
                    <a:lnTo>
                      <a:pt x="1834" y="3453"/>
                    </a:lnTo>
                    <a:lnTo>
                      <a:pt x="1728" y="3456"/>
                    </a:lnTo>
                    <a:lnTo>
                      <a:pt x="1622" y="3453"/>
                    </a:lnTo>
                    <a:lnTo>
                      <a:pt x="1520" y="3443"/>
                    </a:lnTo>
                    <a:lnTo>
                      <a:pt x="1417" y="3428"/>
                    </a:lnTo>
                    <a:lnTo>
                      <a:pt x="1317" y="3407"/>
                    </a:lnTo>
                    <a:lnTo>
                      <a:pt x="1220" y="3381"/>
                    </a:lnTo>
                    <a:lnTo>
                      <a:pt x="1125" y="3348"/>
                    </a:lnTo>
                    <a:lnTo>
                      <a:pt x="1033" y="3310"/>
                    </a:lnTo>
                    <a:lnTo>
                      <a:pt x="943" y="3267"/>
                    </a:lnTo>
                    <a:lnTo>
                      <a:pt x="856" y="3220"/>
                    </a:lnTo>
                    <a:lnTo>
                      <a:pt x="772" y="3168"/>
                    </a:lnTo>
                    <a:lnTo>
                      <a:pt x="691" y="3110"/>
                    </a:lnTo>
                    <a:lnTo>
                      <a:pt x="615" y="3050"/>
                    </a:lnTo>
                    <a:lnTo>
                      <a:pt x="541" y="2984"/>
                    </a:lnTo>
                    <a:lnTo>
                      <a:pt x="472" y="2915"/>
                    </a:lnTo>
                    <a:lnTo>
                      <a:pt x="406" y="2841"/>
                    </a:lnTo>
                    <a:lnTo>
                      <a:pt x="346" y="2765"/>
                    </a:lnTo>
                    <a:lnTo>
                      <a:pt x="288" y="2684"/>
                    </a:lnTo>
                    <a:lnTo>
                      <a:pt x="236" y="2600"/>
                    </a:lnTo>
                    <a:lnTo>
                      <a:pt x="189" y="2513"/>
                    </a:lnTo>
                    <a:lnTo>
                      <a:pt x="146" y="2423"/>
                    </a:lnTo>
                    <a:lnTo>
                      <a:pt x="108" y="2331"/>
                    </a:lnTo>
                    <a:lnTo>
                      <a:pt x="75" y="2236"/>
                    </a:lnTo>
                    <a:lnTo>
                      <a:pt x="49" y="2139"/>
                    </a:lnTo>
                    <a:lnTo>
                      <a:pt x="28" y="2039"/>
                    </a:lnTo>
                    <a:lnTo>
                      <a:pt x="13" y="1936"/>
                    </a:lnTo>
                    <a:lnTo>
                      <a:pt x="3" y="1834"/>
                    </a:lnTo>
                    <a:lnTo>
                      <a:pt x="0" y="1728"/>
                    </a:lnTo>
                    <a:lnTo>
                      <a:pt x="3" y="1622"/>
                    </a:lnTo>
                    <a:lnTo>
                      <a:pt x="13" y="1520"/>
                    </a:lnTo>
                    <a:lnTo>
                      <a:pt x="28" y="1417"/>
                    </a:lnTo>
                    <a:lnTo>
                      <a:pt x="49" y="1317"/>
                    </a:lnTo>
                    <a:lnTo>
                      <a:pt x="75" y="1220"/>
                    </a:lnTo>
                    <a:lnTo>
                      <a:pt x="108" y="1125"/>
                    </a:lnTo>
                    <a:lnTo>
                      <a:pt x="146" y="1033"/>
                    </a:lnTo>
                    <a:lnTo>
                      <a:pt x="189" y="943"/>
                    </a:lnTo>
                    <a:lnTo>
                      <a:pt x="236" y="856"/>
                    </a:lnTo>
                    <a:lnTo>
                      <a:pt x="288" y="772"/>
                    </a:lnTo>
                    <a:lnTo>
                      <a:pt x="346" y="691"/>
                    </a:lnTo>
                    <a:lnTo>
                      <a:pt x="406" y="615"/>
                    </a:lnTo>
                    <a:lnTo>
                      <a:pt x="472" y="541"/>
                    </a:lnTo>
                    <a:lnTo>
                      <a:pt x="541" y="472"/>
                    </a:lnTo>
                    <a:lnTo>
                      <a:pt x="615" y="406"/>
                    </a:lnTo>
                    <a:lnTo>
                      <a:pt x="691" y="346"/>
                    </a:lnTo>
                    <a:lnTo>
                      <a:pt x="772" y="288"/>
                    </a:lnTo>
                    <a:lnTo>
                      <a:pt x="856" y="236"/>
                    </a:lnTo>
                    <a:lnTo>
                      <a:pt x="943" y="189"/>
                    </a:lnTo>
                    <a:lnTo>
                      <a:pt x="1033" y="146"/>
                    </a:lnTo>
                    <a:lnTo>
                      <a:pt x="1125" y="108"/>
                    </a:lnTo>
                    <a:lnTo>
                      <a:pt x="1220" y="75"/>
                    </a:lnTo>
                    <a:lnTo>
                      <a:pt x="1317" y="49"/>
                    </a:lnTo>
                    <a:lnTo>
                      <a:pt x="1417" y="28"/>
                    </a:lnTo>
                    <a:lnTo>
                      <a:pt x="1520" y="13"/>
                    </a:lnTo>
                    <a:lnTo>
                      <a:pt x="1622" y="3"/>
                    </a:lnTo>
                    <a:lnTo>
                      <a:pt x="1728" y="0"/>
                    </a:lnTo>
                    <a:close/>
                  </a:path>
                </a:pathLst>
              </a:custGeom>
              <a:solidFill>
                <a:schemeClr val="bg1"/>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dirty="0"/>
              </a:p>
            </p:txBody>
          </p:sp>
        </p:grpSp>
        <p:sp>
          <p:nvSpPr>
            <p:cNvPr id="57380" name="Rectangle 56"/>
            <p:cNvSpPr>
              <a:spLocks noChangeArrowheads="1"/>
            </p:cNvSpPr>
            <p:nvPr/>
          </p:nvSpPr>
          <p:spPr bwMode="auto">
            <a:xfrm>
              <a:off x="1594364" y="3824845"/>
              <a:ext cx="14417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400" b="1" dirty="0"/>
                <a:t>Accelerate</a:t>
              </a:r>
              <a:r>
                <a:rPr lang="en-US" sz="1400" dirty="0"/>
                <a:t> </a:t>
              </a:r>
              <a:br>
                <a:rPr lang="en-US" sz="1400" dirty="0"/>
              </a:br>
              <a:r>
                <a:rPr lang="en-US" sz="1400" dirty="0"/>
                <a:t>time to market</a:t>
              </a:r>
            </a:p>
          </p:txBody>
        </p:sp>
      </p:grpSp>
      <p:grpSp>
        <p:nvGrpSpPr>
          <p:cNvPr id="14" name="Group 13"/>
          <p:cNvGrpSpPr>
            <a:grpSpLocks/>
          </p:cNvGrpSpPr>
          <p:nvPr/>
        </p:nvGrpSpPr>
        <p:grpSpPr bwMode="auto">
          <a:xfrm>
            <a:off x="3268663" y="3613150"/>
            <a:ext cx="2763837" cy="919163"/>
            <a:chOff x="3269417" y="3613754"/>
            <a:chExt cx="2763109" cy="918756"/>
          </a:xfrm>
        </p:grpSpPr>
        <p:sp>
          <p:nvSpPr>
            <p:cNvPr id="57375" name="Rectangle 59"/>
            <p:cNvSpPr>
              <a:spLocks noChangeArrowheads="1"/>
            </p:cNvSpPr>
            <p:nvPr/>
          </p:nvSpPr>
          <p:spPr bwMode="auto">
            <a:xfrm>
              <a:off x="4187516" y="3824845"/>
              <a:ext cx="18450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400" b="1" dirty="0"/>
                <a:t>Generate</a:t>
              </a:r>
              <a:r>
                <a:rPr lang="en-US" sz="1400" dirty="0"/>
                <a:t> better business outcomes</a:t>
              </a:r>
            </a:p>
          </p:txBody>
        </p:sp>
        <p:grpSp>
          <p:nvGrpSpPr>
            <p:cNvPr id="57376" name="Group 32"/>
            <p:cNvGrpSpPr>
              <a:grpSpLocks/>
            </p:cNvGrpSpPr>
            <p:nvPr/>
          </p:nvGrpSpPr>
          <p:grpSpPr bwMode="auto">
            <a:xfrm>
              <a:off x="3269417" y="3613754"/>
              <a:ext cx="915930" cy="918756"/>
              <a:chOff x="3491146" y="3559655"/>
              <a:chExt cx="740664" cy="742950"/>
            </a:xfrm>
          </p:grpSpPr>
          <p:sp>
            <p:nvSpPr>
              <p:cNvPr id="58" name="Oval 57"/>
              <p:cNvSpPr/>
              <p:nvPr/>
            </p:nvSpPr>
            <p:spPr>
              <a:xfrm>
                <a:off x="3491146" y="3559655"/>
                <a:ext cx="740515" cy="74295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Arial" charset="0"/>
                  <a:ea typeface="MS PGothic" charset="0"/>
                  <a:cs typeface="Apple LiGothic Medium" charset="0"/>
                </a:endParaRPr>
              </a:p>
            </p:txBody>
          </p:sp>
          <p:sp>
            <p:nvSpPr>
              <p:cNvPr id="57378" name="Freeform 51"/>
              <p:cNvSpPr>
                <a:spLocks noChangeAspect="1"/>
              </p:cNvSpPr>
              <p:nvPr/>
            </p:nvSpPr>
            <p:spPr bwMode="auto">
              <a:xfrm>
                <a:off x="3648077" y="3683873"/>
                <a:ext cx="440176" cy="444748"/>
              </a:xfrm>
              <a:custGeom>
                <a:avLst/>
                <a:gdLst>
                  <a:gd name="T0" fmla="*/ 2147483647 w 3537"/>
                  <a:gd name="T1" fmla="*/ 0 h 3538"/>
                  <a:gd name="T2" fmla="*/ 2147483647 w 3537"/>
                  <a:gd name="T3" fmla="*/ 2147483647 h 3538"/>
                  <a:gd name="T4" fmla="*/ 2147483647 w 3537"/>
                  <a:gd name="T5" fmla="*/ 2147483647 h 3538"/>
                  <a:gd name="T6" fmla="*/ 2147483647 w 3537"/>
                  <a:gd name="T7" fmla="*/ 2147483647 h 3538"/>
                  <a:gd name="T8" fmla="*/ 2147483647 w 3537"/>
                  <a:gd name="T9" fmla="*/ 2147483647 h 3538"/>
                  <a:gd name="T10" fmla="*/ 2147483647 w 3537"/>
                  <a:gd name="T11" fmla="*/ 2147483647 h 3538"/>
                  <a:gd name="T12" fmla="*/ 2147483647 w 3537"/>
                  <a:gd name="T13" fmla="*/ 2147483647 h 3538"/>
                  <a:gd name="T14" fmla="*/ 2147483647 w 3537"/>
                  <a:gd name="T15" fmla="*/ 2147483647 h 3538"/>
                  <a:gd name="T16" fmla="*/ 2147483647 w 3537"/>
                  <a:gd name="T17" fmla="*/ 2147483647 h 3538"/>
                  <a:gd name="T18" fmla="*/ 2147483647 w 3537"/>
                  <a:gd name="T19" fmla="*/ 2147483647 h 3538"/>
                  <a:gd name="T20" fmla="*/ 2147483647 w 3537"/>
                  <a:gd name="T21" fmla="*/ 2147483647 h 3538"/>
                  <a:gd name="T22" fmla="*/ 2147483647 w 3537"/>
                  <a:gd name="T23" fmla="*/ 2147483647 h 3538"/>
                  <a:gd name="T24" fmla="*/ 2147483647 w 3537"/>
                  <a:gd name="T25" fmla="*/ 2147483647 h 3538"/>
                  <a:gd name="T26" fmla="*/ 2147483647 w 3537"/>
                  <a:gd name="T27" fmla="*/ 2147483647 h 3538"/>
                  <a:gd name="T28" fmla="*/ 2147483647 w 3537"/>
                  <a:gd name="T29" fmla="*/ 2147483647 h 3538"/>
                  <a:gd name="T30" fmla="*/ 2147483647 w 3537"/>
                  <a:gd name="T31" fmla="*/ 2147483647 h 3538"/>
                  <a:gd name="T32" fmla="*/ 2147483647 w 3537"/>
                  <a:gd name="T33" fmla="*/ 2147483647 h 3538"/>
                  <a:gd name="T34" fmla="*/ 2147483647 w 3537"/>
                  <a:gd name="T35" fmla="*/ 2147483647 h 3538"/>
                  <a:gd name="T36" fmla="*/ 2147483647 w 3537"/>
                  <a:gd name="T37" fmla="*/ 2147483647 h 3538"/>
                  <a:gd name="T38" fmla="*/ 2147483647 w 3537"/>
                  <a:gd name="T39" fmla="*/ 2147483647 h 3538"/>
                  <a:gd name="T40" fmla="*/ 2147483647 w 3537"/>
                  <a:gd name="T41" fmla="*/ 2147483647 h 3538"/>
                  <a:gd name="T42" fmla="*/ 2147483647 w 3537"/>
                  <a:gd name="T43" fmla="*/ 2147483647 h 3538"/>
                  <a:gd name="T44" fmla="*/ 2147483647 w 3537"/>
                  <a:gd name="T45" fmla="*/ 2147483647 h 3538"/>
                  <a:gd name="T46" fmla="*/ 2147483647 w 3537"/>
                  <a:gd name="T47" fmla="*/ 2147483647 h 3538"/>
                  <a:gd name="T48" fmla="*/ 2147483647 w 3537"/>
                  <a:gd name="T49" fmla="*/ 2147483647 h 3538"/>
                  <a:gd name="T50" fmla="*/ 2147483647 w 3537"/>
                  <a:gd name="T51" fmla="*/ 2147483647 h 3538"/>
                  <a:gd name="T52" fmla="*/ 2147483647 w 3537"/>
                  <a:gd name="T53" fmla="*/ 2147483647 h 3538"/>
                  <a:gd name="T54" fmla="*/ 2147483647 w 3537"/>
                  <a:gd name="T55" fmla="*/ 2147483647 h 3538"/>
                  <a:gd name="T56" fmla="*/ 2147483647 w 3537"/>
                  <a:gd name="T57" fmla="*/ 2147483647 h 3538"/>
                  <a:gd name="T58" fmla="*/ 2147483647 w 3537"/>
                  <a:gd name="T59" fmla="*/ 2147483647 h 3538"/>
                  <a:gd name="T60" fmla="*/ 2147483647 w 3537"/>
                  <a:gd name="T61" fmla="*/ 2147483647 h 3538"/>
                  <a:gd name="T62" fmla="*/ 2147483647 w 3537"/>
                  <a:gd name="T63" fmla="*/ 2147483647 h 3538"/>
                  <a:gd name="T64" fmla="*/ 2147483647 w 3537"/>
                  <a:gd name="T65" fmla="*/ 2147483647 h 3538"/>
                  <a:gd name="T66" fmla="*/ 2147483647 w 3537"/>
                  <a:gd name="T67" fmla="*/ 2147483647 h 3538"/>
                  <a:gd name="T68" fmla="*/ 2147483647 w 3537"/>
                  <a:gd name="T69" fmla="*/ 2147483647 h 3538"/>
                  <a:gd name="T70" fmla="*/ 2147483647 w 3537"/>
                  <a:gd name="T71" fmla="*/ 2147483647 h 3538"/>
                  <a:gd name="T72" fmla="*/ 2147483647 w 3537"/>
                  <a:gd name="T73" fmla="*/ 2147483647 h 3538"/>
                  <a:gd name="T74" fmla="*/ 2147483647 w 3537"/>
                  <a:gd name="T75" fmla="*/ 2147483647 h 3538"/>
                  <a:gd name="T76" fmla="*/ 2147483647 w 3537"/>
                  <a:gd name="T77" fmla="*/ 2147483647 h 3538"/>
                  <a:gd name="T78" fmla="*/ 2147483647 w 3537"/>
                  <a:gd name="T79" fmla="*/ 2147483647 h 3538"/>
                  <a:gd name="T80" fmla="*/ 2147483647 w 3537"/>
                  <a:gd name="T81" fmla="*/ 2147483647 h 3538"/>
                  <a:gd name="T82" fmla="*/ 2147483647 w 3537"/>
                  <a:gd name="T83" fmla="*/ 2147483647 h 3538"/>
                  <a:gd name="T84" fmla="*/ 2147483647 w 3537"/>
                  <a:gd name="T85" fmla="*/ 2147483647 h 3538"/>
                  <a:gd name="T86" fmla="*/ 2147483647 w 3537"/>
                  <a:gd name="T87" fmla="*/ 2147483647 h 3538"/>
                  <a:gd name="T88" fmla="*/ 2147483647 w 3537"/>
                  <a:gd name="T89" fmla="*/ 2147483647 h 3538"/>
                  <a:gd name="T90" fmla="*/ 2147483647 w 3537"/>
                  <a:gd name="T91" fmla="*/ 2147483647 h 3538"/>
                  <a:gd name="T92" fmla="*/ 2147483647 w 3537"/>
                  <a:gd name="T93" fmla="*/ 2147483647 h 3538"/>
                  <a:gd name="T94" fmla="*/ 2147483647 w 3537"/>
                  <a:gd name="T95" fmla="*/ 2147483647 h 3538"/>
                  <a:gd name="T96" fmla="*/ 2147483647 w 3537"/>
                  <a:gd name="T97" fmla="*/ 2147483647 h 3538"/>
                  <a:gd name="T98" fmla="*/ 2147483647 w 3537"/>
                  <a:gd name="T99" fmla="*/ 2147483647 h 3538"/>
                  <a:gd name="T100" fmla="*/ 2147483647 w 3537"/>
                  <a:gd name="T101" fmla="*/ 2147483647 h 3538"/>
                  <a:gd name="T102" fmla="*/ 2147483647 w 3537"/>
                  <a:gd name="T103" fmla="*/ 2147483647 h 3538"/>
                  <a:gd name="T104" fmla="*/ 2147483647 w 3537"/>
                  <a:gd name="T105" fmla="*/ 2147483647 h 3538"/>
                  <a:gd name="T106" fmla="*/ 2147483647 w 3537"/>
                  <a:gd name="T107" fmla="*/ 2147483647 h 3538"/>
                  <a:gd name="T108" fmla="*/ 2147483647 w 3537"/>
                  <a:gd name="T109" fmla="*/ 2147483647 h 3538"/>
                  <a:gd name="T110" fmla="*/ 2147483647 w 3537"/>
                  <a:gd name="T111" fmla="*/ 2147483647 h 3538"/>
                  <a:gd name="T112" fmla="*/ 2147483647 w 3537"/>
                  <a:gd name="T113" fmla="*/ 2147483647 h 3538"/>
                  <a:gd name="T114" fmla="*/ 2147483647 w 3537"/>
                  <a:gd name="T115" fmla="*/ 2147483647 h 3538"/>
                  <a:gd name="T116" fmla="*/ 2147483647 w 3537"/>
                  <a:gd name="T117" fmla="*/ 2147483647 h 3538"/>
                  <a:gd name="T118" fmla="*/ 2147483647 w 3537"/>
                  <a:gd name="T119" fmla="*/ 2147483647 h 3538"/>
                  <a:gd name="T120" fmla="*/ 2147483647 w 3537"/>
                  <a:gd name="T121" fmla="*/ 0 h 35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37" h="3538">
                    <a:moveTo>
                      <a:pt x="1761" y="0"/>
                    </a:moveTo>
                    <a:lnTo>
                      <a:pt x="1775" y="0"/>
                    </a:lnTo>
                    <a:lnTo>
                      <a:pt x="1789" y="6"/>
                    </a:lnTo>
                    <a:lnTo>
                      <a:pt x="1802" y="18"/>
                    </a:lnTo>
                    <a:lnTo>
                      <a:pt x="1815" y="37"/>
                    </a:lnTo>
                    <a:lnTo>
                      <a:pt x="1828" y="61"/>
                    </a:lnTo>
                    <a:lnTo>
                      <a:pt x="1839" y="92"/>
                    </a:lnTo>
                    <a:lnTo>
                      <a:pt x="2144" y="1061"/>
                    </a:lnTo>
                    <a:lnTo>
                      <a:pt x="2158" y="1098"/>
                    </a:lnTo>
                    <a:lnTo>
                      <a:pt x="2179" y="1132"/>
                    </a:lnTo>
                    <a:lnTo>
                      <a:pt x="2202" y="1164"/>
                    </a:lnTo>
                    <a:lnTo>
                      <a:pt x="2231" y="1194"/>
                    </a:lnTo>
                    <a:lnTo>
                      <a:pt x="2262" y="1220"/>
                    </a:lnTo>
                    <a:lnTo>
                      <a:pt x="2298" y="1242"/>
                    </a:lnTo>
                    <a:lnTo>
                      <a:pt x="2334" y="1262"/>
                    </a:lnTo>
                    <a:lnTo>
                      <a:pt x="2372" y="1275"/>
                    </a:lnTo>
                    <a:lnTo>
                      <a:pt x="2410" y="1283"/>
                    </a:lnTo>
                    <a:lnTo>
                      <a:pt x="2450" y="1286"/>
                    </a:lnTo>
                    <a:lnTo>
                      <a:pt x="3424" y="1286"/>
                    </a:lnTo>
                    <a:lnTo>
                      <a:pt x="3456" y="1288"/>
                    </a:lnTo>
                    <a:lnTo>
                      <a:pt x="3484" y="1293"/>
                    </a:lnTo>
                    <a:lnTo>
                      <a:pt x="3506" y="1300"/>
                    </a:lnTo>
                    <a:lnTo>
                      <a:pt x="3522" y="1310"/>
                    </a:lnTo>
                    <a:lnTo>
                      <a:pt x="3532" y="1322"/>
                    </a:lnTo>
                    <a:lnTo>
                      <a:pt x="3537" y="1336"/>
                    </a:lnTo>
                    <a:lnTo>
                      <a:pt x="3536" y="1352"/>
                    </a:lnTo>
                    <a:lnTo>
                      <a:pt x="3529" y="1370"/>
                    </a:lnTo>
                    <a:lnTo>
                      <a:pt x="3516" y="1388"/>
                    </a:lnTo>
                    <a:lnTo>
                      <a:pt x="3498" y="1409"/>
                    </a:lnTo>
                    <a:lnTo>
                      <a:pt x="3472" y="1430"/>
                    </a:lnTo>
                    <a:lnTo>
                      <a:pt x="2679" y="2054"/>
                    </a:lnTo>
                    <a:lnTo>
                      <a:pt x="2650" y="2080"/>
                    </a:lnTo>
                    <a:lnTo>
                      <a:pt x="2624" y="2111"/>
                    </a:lnTo>
                    <a:lnTo>
                      <a:pt x="2601" y="2146"/>
                    </a:lnTo>
                    <a:lnTo>
                      <a:pt x="2582" y="2182"/>
                    </a:lnTo>
                    <a:lnTo>
                      <a:pt x="2567" y="2222"/>
                    </a:lnTo>
                    <a:lnTo>
                      <a:pt x="2556" y="2263"/>
                    </a:lnTo>
                    <a:lnTo>
                      <a:pt x="2551" y="2303"/>
                    </a:lnTo>
                    <a:lnTo>
                      <a:pt x="2549" y="2345"/>
                    </a:lnTo>
                    <a:lnTo>
                      <a:pt x="2553" y="2385"/>
                    </a:lnTo>
                    <a:lnTo>
                      <a:pt x="2562" y="2423"/>
                    </a:lnTo>
                    <a:lnTo>
                      <a:pt x="2882" y="3415"/>
                    </a:lnTo>
                    <a:lnTo>
                      <a:pt x="2890" y="3444"/>
                    </a:lnTo>
                    <a:lnTo>
                      <a:pt x="2894" y="3469"/>
                    </a:lnTo>
                    <a:lnTo>
                      <a:pt x="2895" y="3491"/>
                    </a:lnTo>
                    <a:lnTo>
                      <a:pt x="2892" y="3508"/>
                    </a:lnTo>
                    <a:lnTo>
                      <a:pt x="2886" y="3522"/>
                    </a:lnTo>
                    <a:lnTo>
                      <a:pt x="2877" y="3532"/>
                    </a:lnTo>
                    <a:lnTo>
                      <a:pt x="2865" y="3537"/>
                    </a:lnTo>
                    <a:lnTo>
                      <a:pt x="2850" y="3538"/>
                    </a:lnTo>
                    <a:lnTo>
                      <a:pt x="2832" y="3535"/>
                    </a:lnTo>
                    <a:lnTo>
                      <a:pt x="2813" y="3526"/>
                    </a:lnTo>
                    <a:lnTo>
                      <a:pt x="2790" y="3513"/>
                    </a:lnTo>
                    <a:lnTo>
                      <a:pt x="2765" y="3496"/>
                    </a:lnTo>
                    <a:lnTo>
                      <a:pt x="1961" y="2889"/>
                    </a:lnTo>
                    <a:lnTo>
                      <a:pt x="1931" y="2870"/>
                    </a:lnTo>
                    <a:lnTo>
                      <a:pt x="1899" y="2855"/>
                    </a:lnTo>
                    <a:lnTo>
                      <a:pt x="1864" y="2843"/>
                    </a:lnTo>
                    <a:lnTo>
                      <a:pt x="1829" y="2834"/>
                    </a:lnTo>
                    <a:lnTo>
                      <a:pt x="1791" y="2830"/>
                    </a:lnTo>
                    <a:lnTo>
                      <a:pt x="1755" y="2830"/>
                    </a:lnTo>
                    <a:lnTo>
                      <a:pt x="1719" y="2834"/>
                    </a:lnTo>
                    <a:lnTo>
                      <a:pt x="1682" y="2842"/>
                    </a:lnTo>
                    <a:lnTo>
                      <a:pt x="1648" y="2854"/>
                    </a:lnTo>
                    <a:lnTo>
                      <a:pt x="1616" y="2869"/>
                    </a:lnTo>
                    <a:lnTo>
                      <a:pt x="1585" y="2888"/>
                    </a:lnTo>
                    <a:lnTo>
                      <a:pt x="772" y="3497"/>
                    </a:lnTo>
                    <a:lnTo>
                      <a:pt x="747" y="3514"/>
                    </a:lnTo>
                    <a:lnTo>
                      <a:pt x="724" y="3526"/>
                    </a:lnTo>
                    <a:lnTo>
                      <a:pt x="705" y="3535"/>
                    </a:lnTo>
                    <a:lnTo>
                      <a:pt x="687" y="3538"/>
                    </a:lnTo>
                    <a:lnTo>
                      <a:pt x="672" y="3537"/>
                    </a:lnTo>
                    <a:lnTo>
                      <a:pt x="660" y="3532"/>
                    </a:lnTo>
                    <a:lnTo>
                      <a:pt x="650" y="3522"/>
                    </a:lnTo>
                    <a:lnTo>
                      <a:pt x="644" y="3508"/>
                    </a:lnTo>
                    <a:lnTo>
                      <a:pt x="641" y="3491"/>
                    </a:lnTo>
                    <a:lnTo>
                      <a:pt x="641" y="3468"/>
                    </a:lnTo>
                    <a:lnTo>
                      <a:pt x="646" y="3444"/>
                    </a:lnTo>
                    <a:lnTo>
                      <a:pt x="653" y="3414"/>
                    </a:lnTo>
                    <a:lnTo>
                      <a:pt x="666" y="3372"/>
                    </a:lnTo>
                    <a:lnTo>
                      <a:pt x="976" y="2415"/>
                    </a:lnTo>
                    <a:lnTo>
                      <a:pt x="985" y="2376"/>
                    </a:lnTo>
                    <a:lnTo>
                      <a:pt x="988" y="2337"/>
                    </a:lnTo>
                    <a:lnTo>
                      <a:pt x="987" y="2296"/>
                    </a:lnTo>
                    <a:lnTo>
                      <a:pt x="980" y="2254"/>
                    </a:lnTo>
                    <a:lnTo>
                      <a:pt x="970" y="2214"/>
                    </a:lnTo>
                    <a:lnTo>
                      <a:pt x="955" y="2175"/>
                    </a:lnTo>
                    <a:lnTo>
                      <a:pt x="935" y="2138"/>
                    </a:lnTo>
                    <a:lnTo>
                      <a:pt x="913" y="2104"/>
                    </a:lnTo>
                    <a:lnTo>
                      <a:pt x="887" y="2073"/>
                    </a:lnTo>
                    <a:lnTo>
                      <a:pt x="857" y="2047"/>
                    </a:lnTo>
                    <a:lnTo>
                      <a:pt x="65" y="1428"/>
                    </a:lnTo>
                    <a:lnTo>
                      <a:pt x="40" y="1406"/>
                    </a:lnTo>
                    <a:lnTo>
                      <a:pt x="21" y="1387"/>
                    </a:lnTo>
                    <a:lnTo>
                      <a:pt x="9" y="1368"/>
                    </a:lnTo>
                    <a:lnTo>
                      <a:pt x="1" y="1351"/>
                    </a:lnTo>
                    <a:lnTo>
                      <a:pt x="0" y="1335"/>
                    </a:lnTo>
                    <a:lnTo>
                      <a:pt x="5" y="1321"/>
                    </a:lnTo>
                    <a:lnTo>
                      <a:pt x="15" y="1309"/>
                    </a:lnTo>
                    <a:lnTo>
                      <a:pt x="32" y="1298"/>
                    </a:lnTo>
                    <a:lnTo>
                      <a:pt x="54" y="1292"/>
                    </a:lnTo>
                    <a:lnTo>
                      <a:pt x="80" y="1287"/>
                    </a:lnTo>
                    <a:lnTo>
                      <a:pt x="114" y="1285"/>
                    </a:lnTo>
                    <a:lnTo>
                      <a:pt x="1085" y="1285"/>
                    </a:lnTo>
                    <a:lnTo>
                      <a:pt x="1123" y="1282"/>
                    </a:lnTo>
                    <a:lnTo>
                      <a:pt x="1162" y="1273"/>
                    </a:lnTo>
                    <a:lnTo>
                      <a:pt x="1200" y="1261"/>
                    </a:lnTo>
                    <a:lnTo>
                      <a:pt x="1237" y="1241"/>
                    </a:lnTo>
                    <a:lnTo>
                      <a:pt x="1271" y="1219"/>
                    </a:lnTo>
                    <a:lnTo>
                      <a:pt x="1303" y="1193"/>
                    </a:lnTo>
                    <a:lnTo>
                      <a:pt x="1331" y="1163"/>
                    </a:lnTo>
                    <a:lnTo>
                      <a:pt x="1356" y="1131"/>
                    </a:lnTo>
                    <a:lnTo>
                      <a:pt x="1376" y="1096"/>
                    </a:lnTo>
                    <a:lnTo>
                      <a:pt x="1390" y="1060"/>
                    </a:lnTo>
                    <a:lnTo>
                      <a:pt x="1698" y="92"/>
                    </a:lnTo>
                    <a:lnTo>
                      <a:pt x="1710" y="61"/>
                    </a:lnTo>
                    <a:lnTo>
                      <a:pt x="1722" y="37"/>
                    </a:lnTo>
                    <a:lnTo>
                      <a:pt x="1735" y="18"/>
                    </a:lnTo>
                    <a:lnTo>
                      <a:pt x="1747" y="6"/>
                    </a:lnTo>
                    <a:lnTo>
                      <a:pt x="1761" y="0"/>
                    </a:lnTo>
                    <a:close/>
                  </a:path>
                </a:pathLst>
              </a:custGeom>
              <a:solidFill>
                <a:srgbClr val="FFFFFF"/>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dirty="0"/>
              </a:p>
            </p:txBody>
          </p:sp>
        </p:grpSp>
      </p:grpSp>
      <p:grpSp>
        <p:nvGrpSpPr>
          <p:cNvPr id="26" name="Group 25"/>
          <p:cNvGrpSpPr>
            <a:grpSpLocks/>
          </p:cNvGrpSpPr>
          <p:nvPr/>
        </p:nvGrpSpPr>
        <p:grpSpPr bwMode="auto">
          <a:xfrm>
            <a:off x="5970588" y="3613150"/>
            <a:ext cx="2763837" cy="919163"/>
            <a:chOff x="5970942" y="3613754"/>
            <a:chExt cx="2763109" cy="918756"/>
          </a:xfrm>
        </p:grpSpPr>
        <p:sp>
          <p:nvSpPr>
            <p:cNvPr id="57371" name="Rectangle 62"/>
            <p:cNvSpPr>
              <a:spLocks noChangeArrowheads="1"/>
            </p:cNvSpPr>
            <p:nvPr/>
          </p:nvSpPr>
          <p:spPr bwMode="auto">
            <a:xfrm>
              <a:off x="6889041" y="3824845"/>
              <a:ext cx="18450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400" b="1" dirty="0"/>
                <a:t>Improve</a:t>
              </a:r>
              <a:r>
                <a:rPr lang="en-US" sz="1400" dirty="0"/>
                <a:t> employee satisfaction</a:t>
              </a:r>
            </a:p>
          </p:txBody>
        </p:sp>
        <p:grpSp>
          <p:nvGrpSpPr>
            <p:cNvPr id="57372" name="Group 75"/>
            <p:cNvGrpSpPr>
              <a:grpSpLocks/>
            </p:cNvGrpSpPr>
            <p:nvPr/>
          </p:nvGrpSpPr>
          <p:grpSpPr bwMode="auto">
            <a:xfrm>
              <a:off x="5970942" y="3613754"/>
              <a:ext cx="915930" cy="918756"/>
              <a:chOff x="6105903" y="3559655"/>
              <a:chExt cx="740664" cy="742950"/>
            </a:xfrm>
          </p:grpSpPr>
          <p:sp>
            <p:nvSpPr>
              <p:cNvPr id="62" name="Oval 61"/>
              <p:cNvSpPr/>
              <p:nvPr/>
            </p:nvSpPr>
            <p:spPr>
              <a:xfrm>
                <a:off x="6105903" y="3559655"/>
                <a:ext cx="740515" cy="74295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Arial" charset="0"/>
                  <a:ea typeface="MS PGothic" charset="0"/>
                  <a:cs typeface="Apple LiGothic Medium" charset="0"/>
                </a:endParaRPr>
              </a:p>
            </p:txBody>
          </p:sp>
          <p:grpSp>
            <p:nvGrpSpPr>
              <p:cNvPr id="65" name="Group 64"/>
              <p:cNvGrpSpPr/>
              <p:nvPr/>
            </p:nvGrpSpPr>
            <p:grpSpPr>
              <a:xfrm>
                <a:off x="6245240" y="3724412"/>
                <a:ext cx="441635" cy="372851"/>
                <a:chOff x="1672986" y="3346036"/>
                <a:chExt cx="731520" cy="645929"/>
              </a:xfrm>
              <a:solidFill>
                <a:srgbClr val="FFFFFF"/>
              </a:solidFill>
              <a:effectLst/>
            </p:grpSpPr>
            <p:sp>
              <p:nvSpPr>
                <p:cNvPr id="66" name="Freeform 6"/>
                <p:cNvSpPr>
                  <a:spLocks/>
                </p:cNvSpPr>
                <p:nvPr/>
              </p:nvSpPr>
              <p:spPr bwMode="auto">
                <a:xfrm>
                  <a:off x="2181969" y="3346036"/>
                  <a:ext cx="146076" cy="192866"/>
                </a:xfrm>
                <a:custGeom>
                  <a:avLst/>
                  <a:gdLst>
                    <a:gd name="T0" fmla="*/ 384 w 768"/>
                    <a:gd name="T1" fmla="*/ 0 h 1016"/>
                    <a:gd name="T2" fmla="*/ 431 w 768"/>
                    <a:gd name="T3" fmla="*/ 4 h 1016"/>
                    <a:gd name="T4" fmla="*/ 475 w 768"/>
                    <a:gd name="T5" fmla="*/ 12 h 1016"/>
                    <a:gd name="T6" fmla="*/ 517 w 768"/>
                    <a:gd name="T7" fmla="*/ 27 h 1016"/>
                    <a:gd name="T8" fmla="*/ 557 w 768"/>
                    <a:gd name="T9" fmla="*/ 47 h 1016"/>
                    <a:gd name="T10" fmla="*/ 594 w 768"/>
                    <a:gd name="T11" fmla="*/ 70 h 1016"/>
                    <a:gd name="T12" fmla="*/ 628 w 768"/>
                    <a:gd name="T13" fmla="*/ 99 h 1016"/>
                    <a:gd name="T14" fmla="*/ 659 w 768"/>
                    <a:gd name="T15" fmla="*/ 132 h 1016"/>
                    <a:gd name="T16" fmla="*/ 687 w 768"/>
                    <a:gd name="T17" fmla="*/ 168 h 1016"/>
                    <a:gd name="T18" fmla="*/ 711 w 768"/>
                    <a:gd name="T19" fmla="*/ 207 h 1016"/>
                    <a:gd name="T20" fmla="*/ 733 w 768"/>
                    <a:gd name="T21" fmla="*/ 255 h 1016"/>
                    <a:gd name="T22" fmla="*/ 750 w 768"/>
                    <a:gd name="T23" fmla="*/ 304 h 1016"/>
                    <a:gd name="T24" fmla="*/ 761 w 768"/>
                    <a:gd name="T25" fmla="*/ 354 h 1016"/>
                    <a:gd name="T26" fmla="*/ 768 w 768"/>
                    <a:gd name="T27" fmla="*/ 407 h 1016"/>
                    <a:gd name="T28" fmla="*/ 768 w 768"/>
                    <a:gd name="T29" fmla="*/ 459 h 1016"/>
                    <a:gd name="T30" fmla="*/ 764 w 768"/>
                    <a:gd name="T31" fmla="*/ 512 h 1016"/>
                    <a:gd name="T32" fmla="*/ 752 w 768"/>
                    <a:gd name="T33" fmla="*/ 563 h 1016"/>
                    <a:gd name="T34" fmla="*/ 694 w 768"/>
                    <a:gd name="T35" fmla="*/ 788 h 1016"/>
                    <a:gd name="T36" fmla="*/ 680 w 768"/>
                    <a:gd name="T37" fmla="*/ 828 h 1016"/>
                    <a:gd name="T38" fmla="*/ 661 w 768"/>
                    <a:gd name="T39" fmla="*/ 864 h 1016"/>
                    <a:gd name="T40" fmla="*/ 636 w 768"/>
                    <a:gd name="T41" fmla="*/ 898 h 1016"/>
                    <a:gd name="T42" fmla="*/ 608 w 768"/>
                    <a:gd name="T43" fmla="*/ 927 h 1016"/>
                    <a:gd name="T44" fmla="*/ 577 w 768"/>
                    <a:gd name="T45" fmla="*/ 954 h 1016"/>
                    <a:gd name="T46" fmla="*/ 542 w 768"/>
                    <a:gd name="T47" fmla="*/ 975 h 1016"/>
                    <a:gd name="T48" fmla="*/ 504 w 768"/>
                    <a:gd name="T49" fmla="*/ 993 h 1016"/>
                    <a:gd name="T50" fmla="*/ 466 w 768"/>
                    <a:gd name="T51" fmla="*/ 1006 h 1016"/>
                    <a:gd name="T52" fmla="*/ 425 w 768"/>
                    <a:gd name="T53" fmla="*/ 1014 h 1016"/>
                    <a:gd name="T54" fmla="*/ 384 w 768"/>
                    <a:gd name="T55" fmla="*/ 1016 h 1016"/>
                    <a:gd name="T56" fmla="*/ 343 w 768"/>
                    <a:gd name="T57" fmla="*/ 1014 h 1016"/>
                    <a:gd name="T58" fmla="*/ 303 w 768"/>
                    <a:gd name="T59" fmla="*/ 1006 h 1016"/>
                    <a:gd name="T60" fmla="*/ 264 w 768"/>
                    <a:gd name="T61" fmla="*/ 993 h 1016"/>
                    <a:gd name="T62" fmla="*/ 227 w 768"/>
                    <a:gd name="T63" fmla="*/ 975 h 1016"/>
                    <a:gd name="T64" fmla="*/ 192 w 768"/>
                    <a:gd name="T65" fmla="*/ 954 h 1016"/>
                    <a:gd name="T66" fmla="*/ 160 w 768"/>
                    <a:gd name="T67" fmla="*/ 927 h 1016"/>
                    <a:gd name="T68" fmla="*/ 132 w 768"/>
                    <a:gd name="T69" fmla="*/ 898 h 1016"/>
                    <a:gd name="T70" fmla="*/ 108 w 768"/>
                    <a:gd name="T71" fmla="*/ 864 h 1016"/>
                    <a:gd name="T72" fmla="*/ 89 w 768"/>
                    <a:gd name="T73" fmla="*/ 828 h 1016"/>
                    <a:gd name="T74" fmla="*/ 75 w 768"/>
                    <a:gd name="T75" fmla="*/ 788 h 1016"/>
                    <a:gd name="T76" fmla="*/ 15 w 768"/>
                    <a:gd name="T77" fmla="*/ 563 h 1016"/>
                    <a:gd name="T78" fmla="*/ 5 w 768"/>
                    <a:gd name="T79" fmla="*/ 512 h 1016"/>
                    <a:gd name="T80" fmla="*/ 0 w 768"/>
                    <a:gd name="T81" fmla="*/ 459 h 1016"/>
                    <a:gd name="T82" fmla="*/ 0 w 768"/>
                    <a:gd name="T83" fmla="*/ 407 h 1016"/>
                    <a:gd name="T84" fmla="*/ 6 w 768"/>
                    <a:gd name="T85" fmla="*/ 354 h 1016"/>
                    <a:gd name="T86" fmla="*/ 18 w 768"/>
                    <a:gd name="T87" fmla="*/ 304 h 1016"/>
                    <a:gd name="T88" fmla="*/ 35 w 768"/>
                    <a:gd name="T89" fmla="*/ 255 h 1016"/>
                    <a:gd name="T90" fmla="*/ 57 w 768"/>
                    <a:gd name="T91" fmla="*/ 207 h 1016"/>
                    <a:gd name="T92" fmla="*/ 82 w 768"/>
                    <a:gd name="T93" fmla="*/ 168 h 1016"/>
                    <a:gd name="T94" fmla="*/ 110 w 768"/>
                    <a:gd name="T95" fmla="*/ 132 h 1016"/>
                    <a:gd name="T96" fmla="*/ 140 w 768"/>
                    <a:gd name="T97" fmla="*/ 99 h 1016"/>
                    <a:gd name="T98" fmla="*/ 174 w 768"/>
                    <a:gd name="T99" fmla="*/ 70 h 1016"/>
                    <a:gd name="T100" fmla="*/ 211 w 768"/>
                    <a:gd name="T101" fmla="*/ 47 h 1016"/>
                    <a:gd name="T102" fmla="*/ 251 w 768"/>
                    <a:gd name="T103" fmla="*/ 27 h 1016"/>
                    <a:gd name="T104" fmla="*/ 293 w 768"/>
                    <a:gd name="T105" fmla="*/ 12 h 1016"/>
                    <a:gd name="T106" fmla="*/ 338 w 768"/>
                    <a:gd name="T107" fmla="*/ 4 h 1016"/>
                    <a:gd name="T108" fmla="*/ 384 w 768"/>
                    <a:gd name="T109"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8" h="1016">
                      <a:moveTo>
                        <a:pt x="384" y="0"/>
                      </a:moveTo>
                      <a:lnTo>
                        <a:pt x="431" y="4"/>
                      </a:lnTo>
                      <a:lnTo>
                        <a:pt x="475" y="12"/>
                      </a:lnTo>
                      <a:lnTo>
                        <a:pt x="517" y="27"/>
                      </a:lnTo>
                      <a:lnTo>
                        <a:pt x="557" y="47"/>
                      </a:lnTo>
                      <a:lnTo>
                        <a:pt x="594" y="70"/>
                      </a:lnTo>
                      <a:lnTo>
                        <a:pt x="628" y="99"/>
                      </a:lnTo>
                      <a:lnTo>
                        <a:pt x="659" y="132"/>
                      </a:lnTo>
                      <a:lnTo>
                        <a:pt x="687" y="168"/>
                      </a:lnTo>
                      <a:lnTo>
                        <a:pt x="711" y="207"/>
                      </a:lnTo>
                      <a:lnTo>
                        <a:pt x="733" y="255"/>
                      </a:lnTo>
                      <a:lnTo>
                        <a:pt x="750" y="304"/>
                      </a:lnTo>
                      <a:lnTo>
                        <a:pt x="761" y="354"/>
                      </a:lnTo>
                      <a:lnTo>
                        <a:pt x="768" y="407"/>
                      </a:lnTo>
                      <a:lnTo>
                        <a:pt x="768" y="459"/>
                      </a:lnTo>
                      <a:lnTo>
                        <a:pt x="764" y="512"/>
                      </a:lnTo>
                      <a:lnTo>
                        <a:pt x="752" y="563"/>
                      </a:lnTo>
                      <a:lnTo>
                        <a:pt x="694" y="788"/>
                      </a:lnTo>
                      <a:lnTo>
                        <a:pt x="680" y="828"/>
                      </a:lnTo>
                      <a:lnTo>
                        <a:pt x="661" y="864"/>
                      </a:lnTo>
                      <a:lnTo>
                        <a:pt x="636" y="898"/>
                      </a:lnTo>
                      <a:lnTo>
                        <a:pt x="608" y="927"/>
                      </a:lnTo>
                      <a:lnTo>
                        <a:pt x="577" y="954"/>
                      </a:lnTo>
                      <a:lnTo>
                        <a:pt x="542" y="975"/>
                      </a:lnTo>
                      <a:lnTo>
                        <a:pt x="504" y="993"/>
                      </a:lnTo>
                      <a:lnTo>
                        <a:pt x="466" y="1006"/>
                      </a:lnTo>
                      <a:lnTo>
                        <a:pt x="425" y="1014"/>
                      </a:lnTo>
                      <a:lnTo>
                        <a:pt x="384" y="1016"/>
                      </a:lnTo>
                      <a:lnTo>
                        <a:pt x="343" y="1014"/>
                      </a:lnTo>
                      <a:lnTo>
                        <a:pt x="303" y="1006"/>
                      </a:lnTo>
                      <a:lnTo>
                        <a:pt x="264" y="993"/>
                      </a:lnTo>
                      <a:lnTo>
                        <a:pt x="227" y="975"/>
                      </a:lnTo>
                      <a:lnTo>
                        <a:pt x="192" y="954"/>
                      </a:lnTo>
                      <a:lnTo>
                        <a:pt x="160" y="927"/>
                      </a:lnTo>
                      <a:lnTo>
                        <a:pt x="132" y="898"/>
                      </a:lnTo>
                      <a:lnTo>
                        <a:pt x="108" y="864"/>
                      </a:lnTo>
                      <a:lnTo>
                        <a:pt x="89" y="828"/>
                      </a:lnTo>
                      <a:lnTo>
                        <a:pt x="75" y="788"/>
                      </a:lnTo>
                      <a:lnTo>
                        <a:pt x="15" y="563"/>
                      </a:lnTo>
                      <a:lnTo>
                        <a:pt x="5" y="512"/>
                      </a:lnTo>
                      <a:lnTo>
                        <a:pt x="0" y="459"/>
                      </a:lnTo>
                      <a:lnTo>
                        <a:pt x="0" y="407"/>
                      </a:lnTo>
                      <a:lnTo>
                        <a:pt x="6" y="354"/>
                      </a:lnTo>
                      <a:lnTo>
                        <a:pt x="18" y="304"/>
                      </a:lnTo>
                      <a:lnTo>
                        <a:pt x="35" y="255"/>
                      </a:lnTo>
                      <a:lnTo>
                        <a:pt x="57" y="207"/>
                      </a:lnTo>
                      <a:lnTo>
                        <a:pt x="82" y="168"/>
                      </a:lnTo>
                      <a:lnTo>
                        <a:pt x="110" y="132"/>
                      </a:lnTo>
                      <a:lnTo>
                        <a:pt x="140" y="99"/>
                      </a:lnTo>
                      <a:lnTo>
                        <a:pt x="174" y="70"/>
                      </a:lnTo>
                      <a:lnTo>
                        <a:pt x="211" y="47"/>
                      </a:lnTo>
                      <a:lnTo>
                        <a:pt x="251" y="27"/>
                      </a:lnTo>
                      <a:lnTo>
                        <a:pt x="293" y="12"/>
                      </a:lnTo>
                      <a:lnTo>
                        <a:pt x="338" y="4"/>
                      </a:lnTo>
                      <a:lnTo>
                        <a:pt x="384" y="0"/>
                      </a:lnTo>
                      <a:close/>
                    </a:path>
                  </a:pathLst>
                </a:custGeom>
                <a:grpFill/>
                <a:ln w="0">
                  <a:noFill/>
                  <a:prstDash val="solid"/>
                  <a:round/>
                  <a:headEnd/>
                  <a:tailEnd/>
                </a:ln>
              </p:spPr>
              <p:txBody>
                <a:bodyPr/>
                <a:lstStyle/>
                <a:p>
                  <a:pPr>
                    <a:defRPr/>
                  </a:pPr>
                  <a:endParaRPr lang="en-US" dirty="0">
                    <a:ea typeface="MS PGothic" charset="-128"/>
                    <a:cs typeface="+mn-cs"/>
                  </a:endParaRPr>
                </a:p>
              </p:txBody>
            </p:sp>
            <p:sp>
              <p:nvSpPr>
                <p:cNvPr id="67" name="Freeform 7"/>
                <p:cNvSpPr>
                  <a:spLocks/>
                </p:cNvSpPr>
                <p:nvPr/>
              </p:nvSpPr>
              <p:spPr bwMode="auto">
                <a:xfrm>
                  <a:off x="1758577" y="3455593"/>
                  <a:ext cx="146076" cy="194007"/>
                </a:xfrm>
                <a:custGeom>
                  <a:avLst/>
                  <a:gdLst>
                    <a:gd name="T0" fmla="*/ 384 w 768"/>
                    <a:gd name="T1" fmla="*/ 0 h 1018"/>
                    <a:gd name="T2" fmla="*/ 431 w 768"/>
                    <a:gd name="T3" fmla="*/ 4 h 1018"/>
                    <a:gd name="T4" fmla="*/ 475 w 768"/>
                    <a:gd name="T5" fmla="*/ 13 h 1018"/>
                    <a:gd name="T6" fmla="*/ 517 w 768"/>
                    <a:gd name="T7" fmla="*/ 27 h 1018"/>
                    <a:gd name="T8" fmla="*/ 557 w 768"/>
                    <a:gd name="T9" fmla="*/ 47 h 1018"/>
                    <a:gd name="T10" fmla="*/ 594 w 768"/>
                    <a:gd name="T11" fmla="*/ 72 h 1018"/>
                    <a:gd name="T12" fmla="*/ 628 w 768"/>
                    <a:gd name="T13" fmla="*/ 100 h 1018"/>
                    <a:gd name="T14" fmla="*/ 659 w 768"/>
                    <a:gd name="T15" fmla="*/ 132 h 1018"/>
                    <a:gd name="T16" fmla="*/ 686 w 768"/>
                    <a:gd name="T17" fmla="*/ 169 h 1018"/>
                    <a:gd name="T18" fmla="*/ 711 w 768"/>
                    <a:gd name="T19" fmla="*/ 207 h 1018"/>
                    <a:gd name="T20" fmla="*/ 733 w 768"/>
                    <a:gd name="T21" fmla="*/ 255 h 1018"/>
                    <a:gd name="T22" fmla="*/ 750 w 768"/>
                    <a:gd name="T23" fmla="*/ 304 h 1018"/>
                    <a:gd name="T24" fmla="*/ 762 w 768"/>
                    <a:gd name="T25" fmla="*/ 355 h 1018"/>
                    <a:gd name="T26" fmla="*/ 768 w 768"/>
                    <a:gd name="T27" fmla="*/ 407 h 1018"/>
                    <a:gd name="T28" fmla="*/ 768 w 768"/>
                    <a:gd name="T29" fmla="*/ 459 h 1018"/>
                    <a:gd name="T30" fmla="*/ 763 w 768"/>
                    <a:gd name="T31" fmla="*/ 512 h 1018"/>
                    <a:gd name="T32" fmla="*/ 753 w 768"/>
                    <a:gd name="T33" fmla="*/ 563 h 1018"/>
                    <a:gd name="T34" fmla="*/ 693 w 768"/>
                    <a:gd name="T35" fmla="*/ 789 h 1018"/>
                    <a:gd name="T36" fmla="*/ 679 w 768"/>
                    <a:gd name="T37" fmla="*/ 829 h 1018"/>
                    <a:gd name="T38" fmla="*/ 661 w 768"/>
                    <a:gd name="T39" fmla="*/ 866 h 1018"/>
                    <a:gd name="T40" fmla="*/ 637 w 768"/>
                    <a:gd name="T41" fmla="*/ 899 h 1018"/>
                    <a:gd name="T42" fmla="*/ 608 w 768"/>
                    <a:gd name="T43" fmla="*/ 929 h 1018"/>
                    <a:gd name="T44" fmla="*/ 577 w 768"/>
                    <a:gd name="T45" fmla="*/ 955 h 1018"/>
                    <a:gd name="T46" fmla="*/ 543 w 768"/>
                    <a:gd name="T47" fmla="*/ 977 h 1018"/>
                    <a:gd name="T48" fmla="*/ 505 w 768"/>
                    <a:gd name="T49" fmla="*/ 994 h 1018"/>
                    <a:gd name="T50" fmla="*/ 466 w 768"/>
                    <a:gd name="T51" fmla="*/ 1007 h 1018"/>
                    <a:gd name="T52" fmla="*/ 426 w 768"/>
                    <a:gd name="T53" fmla="*/ 1014 h 1018"/>
                    <a:gd name="T54" fmla="*/ 384 w 768"/>
                    <a:gd name="T55" fmla="*/ 1018 h 1018"/>
                    <a:gd name="T56" fmla="*/ 343 w 768"/>
                    <a:gd name="T57" fmla="*/ 1014 h 1018"/>
                    <a:gd name="T58" fmla="*/ 302 w 768"/>
                    <a:gd name="T59" fmla="*/ 1007 h 1018"/>
                    <a:gd name="T60" fmla="*/ 264 w 768"/>
                    <a:gd name="T61" fmla="*/ 994 h 1018"/>
                    <a:gd name="T62" fmla="*/ 226 w 768"/>
                    <a:gd name="T63" fmla="*/ 977 h 1018"/>
                    <a:gd name="T64" fmla="*/ 191 w 768"/>
                    <a:gd name="T65" fmla="*/ 955 h 1018"/>
                    <a:gd name="T66" fmla="*/ 160 w 768"/>
                    <a:gd name="T67" fmla="*/ 929 h 1018"/>
                    <a:gd name="T68" fmla="*/ 132 w 768"/>
                    <a:gd name="T69" fmla="*/ 899 h 1018"/>
                    <a:gd name="T70" fmla="*/ 107 w 768"/>
                    <a:gd name="T71" fmla="*/ 866 h 1018"/>
                    <a:gd name="T72" fmla="*/ 89 w 768"/>
                    <a:gd name="T73" fmla="*/ 829 h 1018"/>
                    <a:gd name="T74" fmla="*/ 75 w 768"/>
                    <a:gd name="T75" fmla="*/ 789 h 1018"/>
                    <a:gd name="T76" fmla="*/ 16 w 768"/>
                    <a:gd name="T77" fmla="*/ 563 h 1018"/>
                    <a:gd name="T78" fmla="*/ 6 w 768"/>
                    <a:gd name="T79" fmla="*/ 512 h 1018"/>
                    <a:gd name="T80" fmla="*/ 0 w 768"/>
                    <a:gd name="T81" fmla="*/ 459 h 1018"/>
                    <a:gd name="T82" fmla="*/ 1 w 768"/>
                    <a:gd name="T83" fmla="*/ 407 h 1018"/>
                    <a:gd name="T84" fmla="*/ 7 w 768"/>
                    <a:gd name="T85" fmla="*/ 355 h 1018"/>
                    <a:gd name="T86" fmla="*/ 19 w 768"/>
                    <a:gd name="T87" fmla="*/ 304 h 1018"/>
                    <a:gd name="T88" fmla="*/ 35 w 768"/>
                    <a:gd name="T89" fmla="*/ 255 h 1018"/>
                    <a:gd name="T90" fmla="*/ 57 w 768"/>
                    <a:gd name="T91" fmla="*/ 207 h 1018"/>
                    <a:gd name="T92" fmla="*/ 82 w 768"/>
                    <a:gd name="T93" fmla="*/ 169 h 1018"/>
                    <a:gd name="T94" fmla="*/ 110 w 768"/>
                    <a:gd name="T95" fmla="*/ 132 h 1018"/>
                    <a:gd name="T96" fmla="*/ 140 w 768"/>
                    <a:gd name="T97" fmla="*/ 100 h 1018"/>
                    <a:gd name="T98" fmla="*/ 174 w 768"/>
                    <a:gd name="T99" fmla="*/ 72 h 1018"/>
                    <a:gd name="T100" fmla="*/ 211 w 768"/>
                    <a:gd name="T101" fmla="*/ 47 h 1018"/>
                    <a:gd name="T102" fmla="*/ 251 w 768"/>
                    <a:gd name="T103" fmla="*/ 27 h 1018"/>
                    <a:gd name="T104" fmla="*/ 293 w 768"/>
                    <a:gd name="T105" fmla="*/ 13 h 1018"/>
                    <a:gd name="T106" fmla="*/ 338 w 768"/>
                    <a:gd name="T107" fmla="*/ 4 h 1018"/>
                    <a:gd name="T108" fmla="*/ 384 w 768"/>
                    <a:gd name="T109"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8" h="1018">
                      <a:moveTo>
                        <a:pt x="384" y="0"/>
                      </a:moveTo>
                      <a:lnTo>
                        <a:pt x="431" y="4"/>
                      </a:lnTo>
                      <a:lnTo>
                        <a:pt x="475" y="13"/>
                      </a:lnTo>
                      <a:lnTo>
                        <a:pt x="517" y="27"/>
                      </a:lnTo>
                      <a:lnTo>
                        <a:pt x="557" y="47"/>
                      </a:lnTo>
                      <a:lnTo>
                        <a:pt x="594" y="72"/>
                      </a:lnTo>
                      <a:lnTo>
                        <a:pt x="628" y="100"/>
                      </a:lnTo>
                      <a:lnTo>
                        <a:pt x="659" y="132"/>
                      </a:lnTo>
                      <a:lnTo>
                        <a:pt x="686" y="169"/>
                      </a:lnTo>
                      <a:lnTo>
                        <a:pt x="711" y="207"/>
                      </a:lnTo>
                      <a:lnTo>
                        <a:pt x="733" y="255"/>
                      </a:lnTo>
                      <a:lnTo>
                        <a:pt x="750" y="304"/>
                      </a:lnTo>
                      <a:lnTo>
                        <a:pt x="762" y="355"/>
                      </a:lnTo>
                      <a:lnTo>
                        <a:pt x="768" y="407"/>
                      </a:lnTo>
                      <a:lnTo>
                        <a:pt x="768" y="459"/>
                      </a:lnTo>
                      <a:lnTo>
                        <a:pt x="763" y="512"/>
                      </a:lnTo>
                      <a:lnTo>
                        <a:pt x="753" y="563"/>
                      </a:lnTo>
                      <a:lnTo>
                        <a:pt x="693" y="789"/>
                      </a:lnTo>
                      <a:lnTo>
                        <a:pt x="679" y="829"/>
                      </a:lnTo>
                      <a:lnTo>
                        <a:pt x="661" y="866"/>
                      </a:lnTo>
                      <a:lnTo>
                        <a:pt x="637" y="899"/>
                      </a:lnTo>
                      <a:lnTo>
                        <a:pt x="608" y="929"/>
                      </a:lnTo>
                      <a:lnTo>
                        <a:pt x="577" y="955"/>
                      </a:lnTo>
                      <a:lnTo>
                        <a:pt x="543" y="977"/>
                      </a:lnTo>
                      <a:lnTo>
                        <a:pt x="505" y="994"/>
                      </a:lnTo>
                      <a:lnTo>
                        <a:pt x="466" y="1007"/>
                      </a:lnTo>
                      <a:lnTo>
                        <a:pt x="426" y="1014"/>
                      </a:lnTo>
                      <a:lnTo>
                        <a:pt x="384" y="1018"/>
                      </a:lnTo>
                      <a:lnTo>
                        <a:pt x="343" y="1014"/>
                      </a:lnTo>
                      <a:lnTo>
                        <a:pt x="302" y="1007"/>
                      </a:lnTo>
                      <a:lnTo>
                        <a:pt x="264" y="994"/>
                      </a:lnTo>
                      <a:lnTo>
                        <a:pt x="226" y="977"/>
                      </a:lnTo>
                      <a:lnTo>
                        <a:pt x="191" y="955"/>
                      </a:lnTo>
                      <a:lnTo>
                        <a:pt x="160" y="929"/>
                      </a:lnTo>
                      <a:lnTo>
                        <a:pt x="132" y="899"/>
                      </a:lnTo>
                      <a:lnTo>
                        <a:pt x="107" y="866"/>
                      </a:lnTo>
                      <a:lnTo>
                        <a:pt x="89" y="829"/>
                      </a:lnTo>
                      <a:lnTo>
                        <a:pt x="75" y="789"/>
                      </a:lnTo>
                      <a:lnTo>
                        <a:pt x="16" y="563"/>
                      </a:lnTo>
                      <a:lnTo>
                        <a:pt x="6" y="512"/>
                      </a:lnTo>
                      <a:lnTo>
                        <a:pt x="0" y="459"/>
                      </a:lnTo>
                      <a:lnTo>
                        <a:pt x="1" y="407"/>
                      </a:lnTo>
                      <a:lnTo>
                        <a:pt x="7" y="355"/>
                      </a:lnTo>
                      <a:lnTo>
                        <a:pt x="19" y="304"/>
                      </a:lnTo>
                      <a:lnTo>
                        <a:pt x="35" y="255"/>
                      </a:lnTo>
                      <a:lnTo>
                        <a:pt x="57" y="207"/>
                      </a:lnTo>
                      <a:lnTo>
                        <a:pt x="82" y="169"/>
                      </a:lnTo>
                      <a:lnTo>
                        <a:pt x="110" y="132"/>
                      </a:lnTo>
                      <a:lnTo>
                        <a:pt x="140" y="100"/>
                      </a:lnTo>
                      <a:lnTo>
                        <a:pt x="174" y="72"/>
                      </a:lnTo>
                      <a:lnTo>
                        <a:pt x="211" y="47"/>
                      </a:lnTo>
                      <a:lnTo>
                        <a:pt x="251" y="27"/>
                      </a:lnTo>
                      <a:lnTo>
                        <a:pt x="293" y="13"/>
                      </a:lnTo>
                      <a:lnTo>
                        <a:pt x="338" y="4"/>
                      </a:lnTo>
                      <a:lnTo>
                        <a:pt x="384" y="0"/>
                      </a:lnTo>
                      <a:close/>
                    </a:path>
                  </a:pathLst>
                </a:custGeom>
                <a:grpFill/>
                <a:ln w="0">
                  <a:noFill/>
                  <a:prstDash val="solid"/>
                  <a:round/>
                  <a:headEnd/>
                  <a:tailEnd/>
                </a:ln>
              </p:spPr>
              <p:txBody>
                <a:bodyPr/>
                <a:lstStyle/>
                <a:p>
                  <a:pPr>
                    <a:defRPr/>
                  </a:pPr>
                  <a:endParaRPr lang="en-US" dirty="0">
                    <a:ea typeface="MS PGothic" charset="-128"/>
                    <a:cs typeface="+mn-cs"/>
                  </a:endParaRPr>
                </a:p>
              </p:txBody>
            </p:sp>
            <p:sp>
              <p:nvSpPr>
                <p:cNvPr id="68" name="Freeform 8"/>
                <p:cNvSpPr>
                  <a:spLocks/>
                </p:cNvSpPr>
                <p:nvPr/>
              </p:nvSpPr>
              <p:spPr bwMode="auto">
                <a:xfrm>
                  <a:off x="1984538" y="3506947"/>
                  <a:ext cx="172324" cy="228243"/>
                </a:xfrm>
                <a:custGeom>
                  <a:avLst/>
                  <a:gdLst>
                    <a:gd name="T0" fmla="*/ 453 w 906"/>
                    <a:gd name="T1" fmla="*/ 0 h 1198"/>
                    <a:gd name="T2" fmla="*/ 502 w 906"/>
                    <a:gd name="T3" fmla="*/ 3 h 1198"/>
                    <a:gd name="T4" fmla="*/ 550 w 906"/>
                    <a:gd name="T5" fmla="*/ 11 h 1198"/>
                    <a:gd name="T6" fmla="*/ 595 w 906"/>
                    <a:gd name="T7" fmla="*/ 25 h 1198"/>
                    <a:gd name="T8" fmla="*/ 638 w 906"/>
                    <a:gd name="T9" fmla="*/ 44 h 1198"/>
                    <a:gd name="T10" fmla="*/ 678 w 906"/>
                    <a:gd name="T11" fmla="*/ 67 h 1198"/>
                    <a:gd name="T12" fmla="*/ 717 w 906"/>
                    <a:gd name="T13" fmla="*/ 95 h 1198"/>
                    <a:gd name="T14" fmla="*/ 752 w 906"/>
                    <a:gd name="T15" fmla="*/ 128 h 1198"/>
                    <a:gd name="T16" fmla="*/ 783 w 906"/>
                    <a:gd name="T17" fmla="*/ 163 h 1198"/>
                    <a:gd name="T18" fmla="*/ 812 w 906"/>
                    <a:gd name="T19" fmla="*/ 202 h 1198"/>
                    <a:gd name="T20" fmla="*/ 838 w 906"/>
                    <a:gd name="T21" fmla="*/ 244 h 1198"/>
                    <a:gd name="T22" fmla="*/ 861 w 906"/>
                    <a:gd name="T23" fmla="*/ 292 h 1198"/>
                    <a:gd name="T24" fmla="*/ 880 w 906"/>
                    <a:gd name="T25" fmla="*/ 343 h 1198"/>
                    <a:gd name="T26" fmla="*/ 893 w 906"/>
                    <a:gd name="T27" fmla="*/ 394 h 1198"/>
                    <a:gd name="T28" fmla="*/ 902 w 906"/>
                    <a:gd name="T29" fmla="*/ 448 h 1198"/>
                    <a:gd name="T30" fmla="*/ 906 w 906"/>
                    <a:gd name="T31" fmla="*/ 502 h 1198"/>
                    <a:gd name="T32" fmla="*/ 904 w 906"/>
                    <a:gd name="T33" fmla="*/ 556 h 1198"/>
                    <a:gd name="T34" fmla="*/ 899 w 906"/>
                    <a:gd name="T35" fmla="*/ 610 h 1198"/>
                    <a:gd name="T36" fmla="*/ 887 w 906"/>
                    <a:gd name="T37" fmla="*/ 664 h 1198"/>
                    <a:gd name="T38" fmla="*/ 817 w 906"/>
                    <a:gd name="T39" fmla="*/ 928 h 1198"/>
                    <a:gd name="T40" fmla="*/ 803 w 906"/>
                    <a:gd name="T41" fmla="*/ 971 h 1198"/>
                    <a:gd name="T42" fmla="*/ 783 w 906"/>
                    <a:gd name="T43" fmla="*/ 1012 h 1198"/>
                    <a:gd name="T44" fmla="*/ 759 w 906"/>
                    <a:gd name="T45" fmla="*/ 1048 h 1198"/>
                    <a:gd name="T46" fmla="*/ 729 w 906"/>
                    <a:gd name="T47" fmla="*/ 1081 h 1198"/>
                    <a:gd name="T48" fmla="*/ 697 w 906"/>
                    <a:gd name="T49" fmla="*/ 1111 h 1198"/>
                    <a:gd name="T50" fmla="*/ 662 w 906"/>
                    <a:gd name="T51" fmla="*/ 1137 h 1198"/>
                    <a:gd name="T52" fmla="*/ 623 w 906"/>
                    <a:gd name="T53" fmla="*/ 1158 h 1198"/>
                    <a:gd name="T54" fmla="*/ 582 w 906"/>
                    <a:gd name="T55" fmla="*/ 1176 h 1198"/>
                    <a:gd name="T56" fmla="*/ 540 w 906"/>
                    <a:gd name="T57" fmla="*/ 1187 h 1198"/>
                    <a:gd name="T58" fmla="*/ 497 w 906"/>
                    <a:gd name="T59" fmla="*/ 1196 h 1198"/>
                    <a:gd name="T60" fmla="*/ 453 w 906"/>
                    <a:gd name="T61" fmla="*/ 1198 h 1198"/>
                    <a:gd name="T62" fmla="*/ 408 w 906"/>
                    <a:gd name="T63" fmla="*/ 1196 h 1198"/>
                    <a:gd name="T64" fmla="*/ 365 w 906"/>
                    <a:gd name="T65" fmla="*/ 1187 h 1198"/>
                    <a:gd name="T66" fmla="*/ 322 w 906"/>
                    <a:gd name="T67" fmla="*/ 1176 h 1198"/>
                    <a:gd name="T68" fmla="*/ 282 w 906"/>
                    <a:gd name="T69" fmla="*/ 1158 h 1198"/>
                    <a:gd name="T70" fmla="*/ 244 w 906"/>
                    <a:gd name="T71" fmla="*/ 1137 h 1198"/>
                    <a:gd name="T72" fmla="*/ 208 w 906"/>
                    <a:gd name="T73" fmla="*/ 1111 h 1198"/>
                    <a:gd name="T74" fmla="*/ 175 w 906"/>
                    <a:gd name="T75" fmla="*/ 1081 h 1198"/>
                    <a:gd name="T76" fmla="*/ 147 w 906"/>
                    <a:gd name="T77" fmla="*/ 1048 h 1198"/>
                    <a:gd name="T78" fmla="*/ 122 w 906"/>
                    <a:gd name="T79" fmla="*/ 1012 h 1198"/>
                    <a:gd name="T80" fmla="*/ 103 w 906"/>
                    <a:gd name="T81" fmla="*/ 971 h 1198"/>
                    <a:gd name="T82" fmla="*/ 87 w 906"/>
                    <a:gd name="T83" fmla="*/ 928 h 1198"/>
                    <a:gd name="T84" fmla="*/ 19 w 906"/>
                    <a:gd name="T85" fmla="*/ 664 h 1198"/>
                    <a:gd name="T86" fmla="*/ 7 w 906"/>
                    <a:gd name="T87" fmla="*/ 610 h 1198"/>
                    <a:gd name="T88" fmla="*/ 1 w 906"/>
                    <a:gd name="T89" fmla="*/ 556 h 1198"/>
                    <a:gd name="T90" fmla="*/ 0 w 906"/>
                    <a:gd name="T91" fmla="*/ 502 h 1198"/>
                    <a:gd name="T92" fmla="*/ 3 w 906"/>
                    <a:gd name="T93" fmla="*/ 448 h 1198"/>
                    <a:gd name="T94" fmla="*/ 12 w 906"/>
                    <a:gd name="T95" fmla="*/ 394 h 1198"/>
                    <a:gd name="T96" fmla="*/ 26 w 906"/>
                    <a:gd name="T97" fmla="*/ 343 h 1198"/>
                    <a:gd name="T98" fmla="*/ 44 w 906"/>
                    <a:gd name="T99" fmla="*/ 292 h 1198"/>
                    <a:gd name="T100" fmla="*/ 68 w 906"/>
                    <a:gd name="T101" fmla="*/ 244 h 1198"/>
                    <a:gd name="T102" fmla="*/ 93 w 906"/>
                    <a:gd name="T103" fmla="*/ 202 h 1198"/>
                    <a:gd name="T104" fmla="*/ 121 w 906"/>
                    <a:gd name="T105" fmla="*/ 163 h 1198"/>
                    <a:gd name="T106" fmla="*/ 154 w 906"/>
                    <a:gd name="T107" fmla="*/ 128 h 1198"/>
                    <a:gd name="T108" fmla="*/ 189 w 906"/>
                    <a:gd name="T109" fmla="*/ 95 h 1198"/>
                    <a:gd name="T110" fmla="*/ 226 w 906"/>
                    <a:gd name="T111" fmla="*/ 67 h 1198"/>
                    <a:gd name="T112" fmla="*/ 267 w 906"/>
                    <a:gd name="T113" fmla="*/ 44 h 1198"/>
                    <a:gd name="T114" fmla="*/ 310 w 906"/>
                    <a:gd name="T115" fmla="*/ 25 h 1198"/>
                    <a:gd name="T116" fmla="*/ 356 w 906"/>
                    <a:gd name="T117" fmla="*/ 11 h 1198"/>
                    <a:gd name="T118" fmla="*/ 403 w 906"/>
                    <a:gd name="T119" fmla="*/ 3 h 1198"/>
                    <a:gd name="T120" fmla="*/ 453 w 906"/>
                    <a:gd name="T121"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 h="1198">
                      <a:moveTo>
                        <a:pt x="453" y="0"/>
                      </a:moveTo>
                      <a:lnTo>
                        <a:pt x="502" y="3"/>
                      </a:lnTo>
                      <a:lnTo>
                        <a:pt x="550" y="11"/>
                      </a:lnTo>
                      <a:lnTo>
                        <a:pt x="595" y="25"/>
                      </a:lnTo>
                      <a:lnTo>
                        <a:pt x="638" y="44"/>
                      </a:lnTo>
                      <a:lnTo>
                        <a:pt x="678" y="67"/>
                      </a:lnTo>
                      <a:lnTo>
                        <a:pt x="717" y="95"/>
                      </a:lnTo>
                      <a:lnTo>
                        <a:pt x="752" y="128"/>
                      </a:lnTo>
                      <a:lnTo>
                        <a:pt x="783" y="163"/>
                      </a:lnTo>
                      <a:lnTo>
                        <a:pt x="812" y="202"/>
                      </a:lnTo>
                      <a:lnTo>
                        <a:pt x="838" y="244"/>
                      </a:lnTo>
                      <a:lnTo>
                        <a:pt x="861" y="292"/>
                      </a:lnTo>
                      <a:lnTo>
                        <a:pt x="880" y="343"/>
                      </a:lnTo>
                      <a:lnTo>
                        <a:pt x="893" y="394"/>
                      </a:lnTo>
                      <a:lnTo>
                        <a:pt x="902" y="448"/>
                      </a:lnTo>
                      <a:lnTo>
                        <a:pt x="906" y="502"/>
                      </a:lnTo>
                      <a:lnTo>
                        <a:pt x="904" y="556"/>
                      </a:lnTo>
                      <a:lnTo>
                        <a:pt x="899" y="610"/>
                      </a:lnTo>
                      <a:lnTo>
                        <a:pt x="887" y="664"/>
                      </a:lnTo>
                      <a:lnTo>
                        <a:pt x="817" y="928"/>
                      </a:lnTo>
                      <a:lnTo>
                        <a:pt x="803" y="971"/>
                      </a:lnTo>
                      <a:lnTo>
                        <a:pt x="783" y="1012"/>
                      </a:lnTo>
                      <a:lnTo>
                        <a:pt x="759" y="1048"/>
                      </a:lnTo>
                      <a:lnTo>
                        <a:pt x="729" y="1081"/>
                      </a:lnTo>
                      <a:lnTo>
                        <a:pt x="697" y="1111"/>
                      </a:lnTo>
                      <a:lnTo>
                        <a:pt x="662" y="1137"/>
                      </a:lnTo>
                      <a:lnTo>
                        <a:pt x="623" y="1158"/>
                      </a:lnTo>
                      <a:lnTo>
                        <a:pt x="582" y="1176"/>
                      </a:lnTo>
                      <a:lnTo>
                        <a:pt x="540" y="1187"/>
                      </a:lnTo>
                      <a:lnTo>
                        <a:pt x="497" y="1196"/>
                      </a:lnTo>
                      <a:lnTo>
                        <a:pt x="453" y="1198"/>
                      </a:lnTo>
                      <a:lnTo>
                        <a:pt x="408" y="1196"/>
                      </a:lnTo>
                      <a:lnTo>
                        <a:pt x="365" y="1187"/>
                      </a:lnTo>
                      <a:lnTo>
                        <a:pt x="322" y="1176"/>
                      </a:lnTo>
                      <a:lnTo>
                        <a:pt x="282" y="1158"/>
                      </a:lnTo>
                      <a:lnTo>
                        <a:pt x="244" y="1137"/>
                      </a:lnTo>
                      <a:lnTo>
                        <a:pt x="208" y="1111"/>
                      </a:lnTo>
                      <a:lnTo>
                        <a:pt x="175" y="1081"/>
                      </a:lnTo>
                      <a:lnTo>
                        <a:pt x="147" y="1048"/>
                      </a:lnTo>
                      <a:lnTo>
                        <a:pt x="122" y="1012"/>
                      </a:lnTo>
                      <a:lnTo>
                        <a:pt x="103" y="971"/>
                      </a:lnTo>
                      <a:lnTo>
                        <a:pt x="87" y="928"/>
                      </a:lnTo>
                      <a:lnTo>
                        <a:pt x="19" y="664"/>
                      </a:lnTo>
                      <a:lnTo>
                        <a:pt x="7" y="610"/>
                      </a:lnTo>
                      <a:lnTo>
                        <a:pt x="1" y="556"/>
                      </a:lnTo>
                      <a:lnTo>
                        <a:pt x="0" y="502"/>
                      </a:lnTo>
                      <a:lnTo>
                        <a:pt x="3" y="448"/>
                      </a:lnTo>
                      <a:lnTo>
                        <a:pt x="12" y="394"/>
                      </a:lnTo>
                      <a:lnTo>
                        <a:pt x="26" y="343"/>
                      </a:lnTo>
                      <a:lnTo>
                        <a:pt x="44" y="292"/>
                      </a:lnTo>
                      <a:lnTo>
                        <a:pt x="68" y="244"/>
                      </a:lnTo>
                      <a:lnTo>
                        <a:pt x="93" y="202"/>
                      </a:lnTo>
                      <a:lnTo>
                        <a:pt x="121" y="163"/>
                      </a:lnTo>
                      <a:lnTo>
                        <a:pt x="154" y="128"/>
                      </a:lnTo>
                      <a:lnTo>
                        <a:pt x="189" y="95"/>
                      </a:lnTo>
                      <a:lnTo>
                        <a:pt x="226" y="67"/>
                      </a:lnTo>
                      <a:lnTo>
                        <a:pt x="267" y="44"/>
                      </a:lnTo>
                      <a:lnTo>
                        <a:pt x="310" y="25"/>
                      </a:lnTo>
                      <a:lnTo>
                        <a:pt x="356" y="11"/>
                      </a:lnTo>
                      <a:lnTo>
                        <a:pt x="403" y="3"/>
                      </a:lnTo>
                      <a:lnTo>
                        <a:pt x="453" y="0"/>
                      </a:lnTo>
                      <a:close/>
                    </a:path>
                  </a:pathLst>
                </a:custGeom>
                <a:grpFill/>
                <a:ln w="0">
                  <a:noFill/>
                  <a:prstDash val="solid"/>
                  <a:round/>
                  <a:headEnd/>
                  <a:tailEnd/>
                </a:ln>
              </p:spPr>
              <p:txBody>
                <a:bodyPr/>
                <a:lstStyle/>
                <a:p>
                  <a:pPr>
                    <a:defRPr/>
                  </a:pPr>
                  <a:endParaRPr lang="en-US" dirty="0">
                    <a:ea typeface="MS PGothic" charset="-128"/>
                    <a:cs typeface="+mn-cs"/>
                  </a:endParaRPr>
                </a:p>
              </p:txBody>
            </p:sp>
            <p:sp>
              <p:nvSpPr>
                <p:cNvPr id="69" name="Freeform 9"/>
                <p:cNvSpPr>
                  <a:spLocks/>
                </p:cNvSpPr>
                <p:nvPr/>
              </p:nvSpPr>
              <p:spPr bwMode="auto">
                <a:xfrm>
                  <a:off x="1890958" y="3809370"/>
                  <a:ext cx="366330" cy="182595"/>
                </a:xfrm>
                <a:custGeom>
                  <a:avLst/>
                  <a:gdLst>
                    <a:gd name="T0" fmla="*/ 946 w 1921"/>
                    <a:gd name="T1" fmla="*/ 0 h 961"/>
                    <a:gd name="T2" fmla="*/ 1034 w 1921"/>
                    <a:gd name="T3" fmla="*/ 1 h 961"/>
                    <a:gd name="T4" fmla="*/ 1116 w 1921"/>
                    <a:gd name="T5" fmla="*/ 4 h 961"/>
                    <a:gd name="T6" fmla="*/ 1193 w 1921"/>
                    <a:gd name="T7" fmla="*/ 10 h 961"/>
                    <a:gd name="T8" fmla="*/ 1266 w 1921"/>
                    <a:gd name="T9" fmla="*/ 20 h 961"/>
                    <a:gd name="T10" fmla="*/ 1335 w 1921"/>
                    <a:gd name="T11" fmla="*/ 30 h 961"/>
                    <a:gd name="T12" fmla="*/ 1401 w 1921"/>
                    <a:gd name="T13" fmla="*/ 43 h 961"/>
                    <a:gd name="T14" fmla="*/ 1466 w 1921"/>
                    <a:gd name="T15" fmla="*/ 58 h 961"/>
                    <a:gd name="T16" fmla="*/ 1529 w 1921"/>
                    <a:gd name="T17" fmla="*/ 76 h 961"/>
                    <a:gd name="T18" fmla="*/ 1591 w 1921"/>
                    <a:gd name="T19" fmla="*/ 94 h 961"/>
                    <a:gd name="T20" fmla="*/ 1651 w 1921"/>
                    <a:gd name="T21" fmla="*/ 115 h 961"/>
                    <a:gd name="T22" fmla="*/ 1714 w 1921"/>
                    <a:gd name="T23" fmla="*/ 139 h 961"/>
                    <a:gd name="T24" fmla="*/ 1777 w 1921"/>
                    <a:gd name="T25" fmla="*/ 163 h 961"/>
                    <a:gd name="T26" fmla="*/ 1844 w 1921"/>
                    <a:gd name="T27" fmla="*/ 190 h 961"/>
                    <a:gd name="T28" fmla="*/ 1921 w 1921"/>
                    <a:gd name="T29" fmla="*/ 961 h 961"/>
                    <a:gd name="T30" fmla="*/ 0 w 1921"/>
                    <a:gd name="T31" fmla="*/ 961 h 961"/>
                    <a:gd name="T32" fmla="*/ 7 w 1921"/>
                    <a:gd name="T33" fmla="*/ 893 h 961"/>
                    <a:gd name="T34" fmla="*/ 12 w 1921"/>
                    <a:gd name="T35" fmla="*/ 827 h 961"/>
                    <a:gd name="T36" fmla="*/ 19 w 1921"/>
                    <a:gd name="T37" fmla="*/ 759 h 961"/>
                    <a:gd name="T38" fmla="*/ 26 w 1921"/>
                    <a:gd name="T39" fmla="*/ 694 h 961"/>
                    <a:gd name="T40" fmla="*/ 32 w 1921"/>
                    <a:gd name="T41" fmla="*/ 629 h 961"/>
                    <a:gd name="T42" fmla="*/ 38 w 1921"/>
                    <a:gd name="T43" fmla="*/ 567 h 961"/>
                    <a:gd name="T44" fmla="*/ 44 w 1921"/>
                    <a:gd name="T45" fmla="*/ 509 h 961"/>
                    <a:gd name="T46" fmla="*/ 50 w 1921"/>
                    <a:gd name="T47" fmla="*/ 453 h 961"/>
                    <a:gd name="T48" fmla="*/ 56 w 1921"/>
                    <a:gd name="T49" fmla="*/ 400 h 961"/>
                    <a:gd name="T50" fmla="*/ 60 w 1921"/>
                    <a:gd name="T51" fmla="*/ 352 h 961"/>
                    <a:gd name="T52" fmla="*/ 64 w 1921"/>
                    <a:gd name="T53" fmla="*/ 309 h 961"/>
                    <a:gd name="T54" fmla="*/ 68 w 1921"/>
                    <a:gd name="T55" fmla="*/ 272 h 961"/>
                    <a:gd name="T56" fmla="*/ 71 w 1921"/>
                    <a:gd name="T57" fmla="*/ 239 h 961"/>
                    <a:gd name="T58" fmla="*/ 74 w 1921"/>
                    <a:gd name="T59" fmla="*/ 213 h 961"/>
                    <a:gd name="T60" fmla="*/ 75 w 1921"/>
                    <a:gd name="T61" fmla="*/ 195 h 961"/>
                    <a:gd name="T62" fmla="*/ 77 w 1921"/>
                    <a:gd name="T63" fmla="*/ 183 h 961"/>
                    <a:gd name="T64" fmla="*/ 78 w 1921"/>
                    <a:gd name="T65" fmla="*/ 178 h 961"/>
                    <a:gd name="T66" fmla="*/ 142 w 1921"/>
                    <a:gd name="T67" fmla="*/ 154 h 961"/>
                    <a:gd name="T68" fmla="*/ 204 w 1921"/>
                    <a:gd name="T69" fmla="*/ 129 h 961"/>
                    <a:gd name="T70" fmla="*/ 265 w 1921"/>
                    <a:gd name="T71" fmla="*/ 108 h 961"/>
                    <a:gd name="T72" fmla="*/ 324 w 1921"/>
                    <a:gd name="T73" fmla="*/ 88 h 961"/>
                    <a:gd name="T74" fmla="*/ 385 w 1921"/>
                    <a:gd name="T75" fmla="*/ 70 h 961"/>
                    <a:gd name="T76" fmla="*/ 444 w 1921"/>
                    <a:gd name="T77" fmla="*/ 55 h 961"/>
                    <a:gd name="T78" fmla="*/ 507 w 1921"/>
                    <a:gd name="T79" fmla="*/ 39 h 961"/>
                    <a:gd name="T80" fmla="*/ 570 w 1921"/>
                    <a:gd name="T81" fmla="*/ 28 h 961"/>
                    <a:gd name="T82" fmla="*/ 638 w 1921"/>
                    <a:gd name="T83" fmla="*/ 18 h 961"/>
                    <a:gd name="T84" fmla="*/ 708 w 1921"/>
                    <a:gd name="T85" fmla="*/ 10 h 961"/>
                    <a:gd name="T86" fmla="*/ 782 w 1921"/>
                    <a:gd name="T87" fmla="*/ 4 h 961"/>
                    <a:gd name="T88" fmla="*/ 861 w 1921"/>
                    <a:gd name="T89" fmla="*/ 1 h 961"/>
                    <a:gd name="T90" fmla="*/ 946 w 1921"/>
                    <a:gd name="T9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1" h="961">
                      <a:moveTo>
                        <a:pt x="946" y="0"/>
                      </a:moveTo>
                      <a:lnTo>
                        <a:pt x="1034" y="1"/>
                      </a:lnTo>
                      <a:lnTo>
                        <a:pt x="1116" y="4"/>
                      </a:lnTo>
                      <a:lnTo>
                        <a:pt x="1193" y="10"/>
                      </a:lnTo>
                      <a:lnTo>
                        <a:pt x="1266" y="20"/>
                      </a:lnTo>
                      <a:lnTo>
                        <a:pt x="1335" y="30"/>
                      </a:lnTo>
                      <a:lnTo>
                        <a:pt x="1401" y="43"/>
                      </a:lnTo>
                      <a:lnTo>
                        <a:pt x="1466" y="58"/>
                      </a:lnTo>
                      <a:lnTo>
                        <a:pt x="1529" y="76"/>
                      </a:lnTo>
                      <a:lnTo>
                        <a:pt x="1591" y="94"/>
                      </a:lnTo>
                      <a:lnTo>
                        <a:pt x="1651" y="115"/>
                      </a:lnTo>
                      <a:lnTo>
                        <a:pt x="1714" y="139"/>
                      </a:lnTo>
                      <a:lnTo>
                        <a:pt x="1777" y="163"/>
                      </a:lnTo>
                      <a:lnTo>
                        <a:pt x="1844" y="190"/>
                      </a:lnTo>
                      <a:lnTo>
                        <a:pt x="1921" y="961"/>
                      </a:lnTo>
                      <a:lnTo>
                        <a:pt x="0" y="961"/>
                      </a:lnTo>
                      <a:lnTo>
                        <a:pt x="7" y="893"/>
                      </a:lnTo>
                      <a:lnTo>
                        <a:pt x="12" y="827"/>
                      </a:lnTo>
                      <a:lnTo>
                        <a:pt x="19" y="759"/>
                      </a:lnTo>
                      <a:lnTo>
                        <a:pt x="26" y="694"/>
                      </a:lnTo>
                      <a:lnTo>
                        <a:pt x="32" y="629"/>
                      </a:lnTo>
                      <a:lnTo>
                        <a:pt x="38" y="567"/>
                      </a:lnTo>
                      <a:lnTo>
                        <a:pt x="44" y="509"/>
                      </a:lnTo>
                      <a:lnTo>
                        <a:pt x="50" y="453"/>
                      </a:lnTo>
                      <a:lnTo>
                        <a:pt x="56" y="400"/>
                      </a:lnTo>
                      <a:lnTo>
                        <a:pt x="60" y="352"/>
                      </a:lnTo>
                      <a:lnTo>
                        <a:pt x="64" y="309"/>
                      </a:lnTo>
                      <a:lnTo>
                        <a:pt x="68" y="272"/>
                      </a:lnTo>
                      <a:lnTo>
                        <a:pt x="71" y="239"/>
                      </a:lnTo>
                      <a:lnTo>
                        <a:pt x="74" y="213"/>
                      </a:lnTo>
                      <a:lnTo>
                        <a:pt x="75" y="195"/>
                      </a:lnTo>
                      <a:lnTo>
                        <a:pt x="77" y="183"/>
                      </a:lnTo>
                      <a:lnTo>
                        <a:pt x="78" y="178"/>
                      </a:lnTo>
                      <a:lnTo>
                        <a:pt x="142" y="154"/>
                      </a:lnTo>
                      <a:lnTo>
                        <a:pt x="204" y="129"/>
                      </a:lnTo>
                      <a:lnTo>
                        <a:pt x="265" y="108"/>
                      </a:lnTo>
                      <a:lnTo>
                        <a:pt x="324" y="88"/>
                      </a:lnTo>
                      <a:lnTo>
                        <a:pt x="385" y="70"/>
                      </a:lnTo>
                      <a:lnTo>
                        <a:pt x="444" y="55"/>
                      </a:lnTo>
                      <a:lnTo>
                        <a:pt x="507" y="39"/>
                      </a:lnTo>
                      <a:lnTo>
                        <a:pt x="570" y="28"/>
                      </a:lnTo>
                      <a:lnTo>
                        <a:pt x="638" y="18"/>
                      </a:lnTo>
                      <a:lnTo>
                        <a:pt x="708" y="10"/>
                      </a:lnTo>
                      <a:lnTo>
                        <a:pt x="782" y="4"/>
                      </a:lnTo>
                      <a:lnTo>
                        <a:pt x="861" y="1"/>
                      </a:lnTo>
                      <a:lnTo>
                        <a:pt x="946" y="0"/>
                      </a:lnTo>
                      <a:close/>
                    </a:path>
                  </a:pathLst>
                </a:custGeom>
                <a:grpFill/>
                <a:ln w="0">
                  <a:noFill/>
                  <a:prstDash val="solid"/>
                  <a:round/>
                  <a:headEnd/>
                  <a:tailEnd/>
                </a:ln>
              </p:spPr>
              <p:txBody>
                <a:bodyPr/>
                <a:lstStyle/>
                <a:p>
                  <a:pPr>
                    <a:defRPr/>
                  </a:pPr>
                  <a:endParaRPr lang="en-US" dirty="0">
                    <a:ea typeface="MS PGothic" charset="-128"/>
                    <a:cs typeface="+mn-cs"/>
                  </a:endParaRPr>
                </a:p>
              </p:txBody>
            </p:sp>
            <p:sp>
              <p:nvSpPr>
                <p:cNvPr id="70" name="Freeform 10"/>
                <p:cNvSpPr>
                  <a:spLocks/>
                </p:cNvSpPr>
                <p:nvPr/>
              </p:nvSpPr>
              <p:spPr bwMode="auto">
                <a:xfrm>
                  <a:off x="2191098" y="3601669"/>
                  <a:ext cx="213408" cy="136946"/>
                </a:xfrm>
                <a:custGeom>
                  <a:avLst/>
                  <a:gdLst>
                    <a:gd name="T0" fmla="*/ 409 w 1123"/>
                    <a:gd name="T1" fmla="*/ 0 h 716"/>
                    <a:gd name="T2" fmla="*/ 484 w 1123"/>
                    <a:gd name="T3" fmla="*/ 1 h 716"/>
                    <a:gd name="T4" fmla="*/ 555 w 1123"/>
                    <a:gd name="T5" fmla="*/ 5 h 716"/>
                    <a:gd name="T6" fmla="*/ 619 w 1123"/>
                    <a:gd name="T7" fmla="*/ 11 h 716"/>
                    <a:gd name="T8" fmla="*/ 681 w 1123"/>
                    <a:gd name="T9" fmla="*/ 20 h 716"/>
                    <a:gd name="T10" fmla="*/ 738 w 1123"/>
                    <a:gd name="T11" fmla="*/ 30 h 716"/>
                    <a:gd name="T12" fmla="*/ 794 w 1123"/>
                    <a:gd name="T13" fmla="*/ 44 h 716"/>
                    <a:gd name="T14" fmla="*/ 848 w 1123"/>
                    <a:gd name="T15" fmla="*/ 60 h 716"/>
                    <a:gd name="T16" fmla="*/ 901 w 1123"/>
                    <a:gd name="T17" fmla="*/ 77 h 716"/>
                    <a:gd name="T18" fmla="*/ 955 w 1123"/>
                    <a:gd name="T19" fmla="*/ 97 h 716"/>
                    <a:gd name="T20" fmla="*/ 1010 w 1123"/>
                    <a:gd name="T21" fmla="*/ 118 h 716"/>
                    <a:gd name="T22" fmla="*/ 1066 w 1123"/>
                    <a:gd name="T23" fmla="*/ 141 h 716"/>
                    <a:gd name="T24" fmla="*/ 1123 w 1123"/>
                    <a:gd name="T25" fmla="*/ 716 h 716"/>
                    <a:gd name="T26" fmla="*/ 0 w 1123"/>
                    <a:gd name="T27" fmla="*/ 716 h 716"/>
                    <a:gd name="T28" fmla="*/ 18 w 1123"/>
                    <a:gd name="T29" fmla="*/ 664 h 716"/>
                    <a:gd name="T30" fmla="*/ 125 w 1123"/>
                    <a:gd name="T31" fmla="*/ 252 h 716"/>
                    <a:gd name="T32" fmla="*/ 142 w 1123"/>
                    <a:gd name="T33" fmla="*/ 175 h 716"/>
                    <a:gd name="T34" fmla="*/ 152 w 1123"/>
                    <a:gd name="T35" fmla="*/ 97 h 716"/>
                    <a:gd name="T36" fmla="*/ 154 w 1123"/>
                    <a:gd name="T37" fmla="*/ 18 h 716"/>
                    <a:gd name="T38" fmla="*/ 211 w 1123"/>
                    <a:gd name="T39" fmla="*/ 9 h 716"/>
                    <a:gd name="T40" fmla="*/ 272 w 1123"/>
                    <a:gd name="T41" fmla="*/ 5 h 716"/>
                    <a:gd name="T42" fmla="*/ 337 w 1123"/>
                    <a:gd name="T43" fmla="*/ 1 h 716"/>
                    <a:gd name="T44" fmla="*/ 409 w 1123"/>
                    <a:gd name="T45"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3" h="716">
                      <a:moveTo>
                        <a:pt x="409" y="0"/>
                      </a:moveTo>
                      <a:lnTo>
                        <a:pt x="484" y="1"/>
                      </a:lnTo>
                      <a:lnTo>
                        <a:pt x="555" y="5"/>
                      </a:lnTo>
                      <a:lnTo>
                        <a:pt x="619" y="11"/>
                      </a:lnTo>
                      <a:lnTo>
                        <a:pt x="681" y="20"/>
                      </a:lnTo>
                      <a:lnTo>
                        <a:pt x="738" y="30"/>
                      </a:lnTo>
                      <a:lnTo>
                        <a:pt x="794" y="44"/>
                      </a:lnTo>
                      <a:lnTo>
                        <a:pt x="848" y="60"/>
                      </a:lnTo>
                      <a:lnTo>
                        <a:pt x="901" y="77"/>
                      </a:lnTo>
                      <a:lnTo>
                        <a:pt x="955" y="97"/>
                      </a:lnTo>
                      <a:lnTo>
                        <a:pt x="1010" y="118"/>
                      </a:lnTo>
                      <a:lnTo>
                        <a:pt x="1066" y="141"/>
                      </a:lnTo>
                      <a:lnTo>
                        <a:pt x="1123" y="716"/>
                      </a:lnTo>
                      <a:lnTo>
                        <a:pt x="0" y="716"/>
                      </a:lnTo>
                      <a:lnTo>
                        <a:pt x="18" y="664"/>
                      </a:lnTo>
                      <a:lnTo>
                        <a:pt x="125" y="252"/>
                      </a:lnTo>
                      <a:lnTo>
                        <a:pt x="142" y="175"/>
                      </a:lnTo>
                      <a:lnTo>
                        <a:pt x="152" y="97"/>
                      </a:lnTo>
                      <a:lnTo>
                        <a:pt x="154" y="18"/>
                      </a:lnTo>
                      <a:lnTo>
                        <a:pt x="211" y="9"/>
                      </a:lnTo>
                      <a:lnTo>
                        <a:pt x="272" y="5"/>
                      </a:lnTo>
                      <a:lnTo>
                        <a:pt x="337" y="1"/>
                      </a:lnTo>
                      <a:lnTo>
                        <a:pt x="409" y="0"/>
                      </a:lnTo>
                      <a:close/>
                    </a:path>
                  </a:pathLst>
                </a:custGeom>
                <a:grpFill/>
                <a:ln w="0">
                  <a:noFill/>
                  <a:prstDash val="solid"/>
                  <a:round/>
                  <a:headEnd/>
                  <a:tailEnd/>
                </a:ln>
              </p:spPr>
              <p:txBody>
                <a:bodyPr/>
                <a:lstStyle/>
                <a:p>
                  <a:pPr>
                    <a:defRPr/>
                  </a:pPr>
                  <a:endParaRPr lang="en-US" dirty="0">
                    <a:ea typeface="MS PGothic" charset="-128"/>
                    <a:cs typeface="+mn-cs"/>
                  </a:endParaRPr>
                </a:p>
              </p:txBody>
            </p:sp>
            <p:sp>
              <p:nvSpPr>
                <p:cNvPr id="71" name="Freeform 11"/>
                <p:cNvSpPr>
                  <a:spLocks/>
                </p:cNvSpPr>
                <p:nvPr/>
              </p:nvSpPr>
              <p:spPr bwMode="auto">
                <a:xfrm>
                  <a:off x="1672986" y="3716932"/>
                  <a:ext cx="243079" cy="132381"/>
                </a:xfrm>
                <a:custGeom>
                  <a:avLst/>
                  <a:gdLst>
                    <a:gd name="T0" fmla="*/ 686 w 1279"/>
                    <a:gd name="T1" fmla="*/ 0 h 697"/>
                    <a:gd name="T2" fmla="*/ 762 w 1279"/>
                    <a:gd name="T3" fmla="*/ 1 h 697"/>
                    <a:gd name="T4" fmla="*/ 832 w 1279"/>
                    <a:gd name="T5" fmla="*/ 4 h 697"/>
                    <a:gd name="T6" fmla="*/ 896 w 1279"/>
                    <a:gd name="T7" fmla="*/ 10 h 697"/>
                    <a:gd name="T8" fmla="*/ 957 w 1279"/>
                    <a:gd name="T9" fmla="*/ 20 h 697"/>
                    <a:gd name="T10" fmla="*/ 1016 w 1279"/>
                    <a:gd name="T11" fmla="*/ 30 h 697"/>
                    <a:gd name="T12" fmla="*/ 1070 w 1279"/>
                    <a:gd name="T13" fmla="*/ 44 h 697"/>
                    <a:gd name="T14" fmla="*/ 1125 w 1279"/>
                    <a:gd name="T15" fmla="*/ 59 h 697"/>
                    <a:gd name="T16" fmla="*/ 1178 w 1279"/>
                    <a:gd name="T17" fmla="*/ 77 h 697"/>
                    <a:gd name="T18" fmla="*/ 1216 w 1279"/>
                    <a:gd name="T19" fmla="*/ 91 h 697"/>
                    <a:gd name="T20" fmla="*/ 1255 w 1279"/>
                    <a:gd name="T21" fmla="*/ 106 h 697"/>
                    <a:gd name="T22" fmla="*/ 1263 w 1279"/>
                    <a:gd name="T23" fmla="*/ 152 h 697"/>
                    <a:gd name="T24" fmla="*/ 1271 w 1279"/>
                    <a:gd name="T25" fmla="*/ 196 h 697"/>
                    <a:gd name="T26" fmla="*/ 1279 w 1279"/>
                    <a:gd name="T27" fmla="*/ 239 h 697"/>
                    <a:gd name="T28" fmla="*/ 940 w 1279"/>
                    <a:gd name="T29" fmla="*/ 362 h 697"/>
                    <a:gd name="T30" fmla="*/ 865 w 1279"/>
                    <a:gd name="T31" fmla="*/ 697 h 697"/>
                    <a:gd name="T32" fmla="*/ 0 w 1279"/>
                    <a:gd name="T33" fmla="*/ 697 h 697"/>
                    <a:gd name="T34" fmla="*/ 6 w 1279"/>
                    <a:gd name="T35" fmla="*/ 641 h 697"/>
                    <a:gd name="T36" fmla="*/ 12 w 1279"/>
                    <a:gd name="T37" fmla="*/ 586 h 697"/>
                    <a:gd name="T38" fmla="*/ 16 w 1279"/>
                    <a:gd name="T39" fmla="*/ 531 h 697"/>
                    <a:gd name="T40" fmla="*/ 22 w 1279"/>
                    <a:gd name="T41" fmla="*/ 478 h 697"/>
                    <a:gd name="T42" fmla="*/ 27 w 1279"/>
                    <a:gd name="T43" fmla="*/ 426 h 697"/>
                    <a:gd name="T44" fmla="*/ 32 w 1279"/>
                    <a:gd name="T45" fmla="*/ 377 h 697"/>
                    <a:gd name="T46" fmla="*/ 36 w 1279"/>
                    <a:gd name="T47" fmla="*/ 330 h 697"/>
                    <a:gd name="T48" fmla="*/ 41 w 1279"/>
                    <a:gd name="T49" fmla="*/ 288 h 697"/>
                    <a:gd name="T50" fmla="*/ 44 w 1279"/>
                    <a:gd name="T51" fmla="*/ 249 h 697"/>
                    <a:gd name="T52" fmla="*/ 48 w 1279"/>
                    <a:gd name="T53" fmla="*/ 215 h 697"/>
                    <a:gd name="T54" fmla="*/ 51 w 1279"/>
                    <a:gd name="T55" fmla="*/ 186 h 697"/>
                    <a:gd name="T56" fmla="*/ 54 w 1279"/>
                    <a:gd name="T57" fmla="*/ 162 h 697"/>
                    <a:gd name="T58" fmla="*/ 55 w 1279"/>
                    <a:gd name="T59" fmla="*/ 143 h 697"/>
                    <a:gd name="T60" fmla="*/ 56 w 1279"/>
                    <a:gd name="T61" fmla="*/ 133 h 697"/>
                    <a:gd name="T62" fmla="*/ 56 w 1279"/>
                    <a:gd name="T63" fmla="*/ 129 h 697"/>
                    <a:gd name="T64" fmla="*/ 111 w 1279"/>
                    <a:gd name="T65" fmla="*/ 107 h 697"/>
                    <a:gd name="T66" fmla="*/ 165 w 1279"/>
                    <a:gd name="T67" fmla="*/ 89 h 697"/>
                    <a:gd name="T68" fmla="*/ 216 w 1279"/>
                    <a:gd name="T69" fmla="*/ 70 h 697"/>
                    <a:gd name="T70" fmla="*/ 267 w 1279"/>
                    <a:gd name="T71" fmla="*/ 54 h 697"/>
                    <a:gd name="T72" fmla="*/ 319 w 1279"/>
                    <a:gd name="T73" fmla="*/ 40 h 697"/>
                    <a:gd name="T74" fmla="*/ 372 w 1279"/>
                    <a:gd name="T75" fmla="*/ 28 h 697"/>
                    <a:gd name="T76" fmla="*/ 427 w 1279"/>
                    <a:gd name="T77" fmla="*/ 17 h 697"/>
                    <a:gd name="T78" fmla="*/ 486 w 1279"/>
                    <a:gd name="T79" fmla="*/ 9 h 697"/>
                    <a:gd name="T80" fmla="*/ 547 w 1279"/>
                    <a:gd name="T81" fmla="*/ 4 h 697"/>
                    <a:gd name="T82" fmla="*/ 614 w 1279"/>
                    <a:gd name="T83" fmla="*/ 1 h 697"/>
                    <a:gd name="T84" fmla="*/ 686 w 1279"/>
                    <a:gd name="T85"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9" h="697">
                      <a:moveTo>
                        <a:pt x="686" y="0"/>
                      </a:moveTo>
                      <a:lnTo>
                        <a:pt x="762" y="1"/>
                      </a:lnTo>
                      <a:lnTo>
                        <a:pt x="832" y="4"/>
                      </a:lnTo>
                      <a:lnTo>
                        <a:pt x="896" y="10"/>
                      </a:lnTo>
                      <a:lnTo>
                        <a:pt x="957" y="20"/>
                      </a:lnTo>
                      <a:lnTo>
                        <a:pt x="1016" y="30"/>
                      </a:lnTo>
                      <a:lnTo>
                        <a:pt x="1070" y="44"/>
                      </a:lnTo>
                      <a:lnTo>
                        <a:pt x="1125" y="59"/>
                      </a:lnTo>
                      <a:lnTo>
                        <a:pt x="1178" y="77"/>
                      </a:lnTo>
                      <a:lnTo>
                        <a:pt x="1216" y="91"/>
                      </a:lnTo>
                      <a:lnTo>
                        <a:pt x="1255" y="106"/>
                      </a:lnTo>
                      <a:lnTo>
                        <a:pt x="1263" y="152"/>
                      </a:lnTo>
                      <a:lnTo>
                        <a:pt x="1271" y="196"/>
                      </a:lnTo>
                      <a:lnTo>
                        <a:pt x="1279" y="239"/>
                      </a:lnTo>
                      <a:lnTo>
                        <a:pt x="940" y="362"/>
                      </a:lnTo>
                      <a:lnTo>
                        <a:pt x="865" y="697"/>
                      </a:lnTo>
                      <a:lnTo>
                        <a:pt x="0" y="697"/>
                      </a:lnTo>
                      <a:lnTo>
                        <a:pt x="6" y="641"/>
                      </a:lnTo>
                      <a:lnTo>
                        <a:pt x="12" y="586"/>
                      </a:lnTo>
                      <a:lnTo>
                        <a:pt x="16" y="531"/>
                      </a:lnTo>
                      <a:lnTo>
                        <a:pt x="22" y="478"/>
                      </a:lnTo>
                      <a:lnTo>
                        <a:pt x="27" y="426"/>
                      </a:lnTo>
                      <a:lnTo>
                        <a:pt x="32" y="377"/>
                      </a:lnTo>
                      <a:lnTo>
                        <a:pt x="36" y="330"/>
                      </a:lnTo>
                      <a:lnTo>
                        <a:pt x="41" y="288"/>
                      </a:lnTo>
                      <a:lnTo>
                        <a:pt x="44" y="249"/>
                      </a:lnTo>
                      <a:lnTo>
                        <a:pt x="48" y="215"/>
                      </a:lnTo>
                      <a:lnTo>
                        <a:pt x="51" y="186"/>
                      </a:lnTo>
                      <a:lnTo>
                        <a:pt x="54" y="162"/>
                      </a:lnTo>
                      <a:lnTo>
                        <a:pt x="55" y="143"/>
                      </a:lnTo>
                      <a:lnTo>
                        <a:pt x="56" y="133"/>
                      </a:lnTo>
                      <a:lnTo>
                        <a:pt x="56" y="129"/>
                      </a:lnTo>
                      <a:lnTo>
                        <a:pt x="111" y="107"/>
                      </a:lnTo>
                      <a:lnTo>
                        <a:pt x="165" y="89"/>
                      </a:lnTo>
                      <a:lnTo>
                        <a:pt x="216" y="70"/>
                      </a:lnTo>
                      <a:lnTo>
                        <a:pt x="267" y="54"/>
                      </a:lnTo>
                      <a:lnTo>
                        <a:pt x="319" y="40"/>
                      </a:lnTo>
                      <a:lnTo>
                        <a:pt x="372" y="28"/>
                      </a:lnTo>
                      <a:lnTo>
                        <a:pt x="427" y="17"/>
                      </a:lnTo>
                      <a:lnTo>
                        <a:pt x="486" y="9"/>
                      </a:lnTo>
                      <a:lnTo>
                        <a:pt x="547" y="4"/>
                      </a:lnTo>
                      <a:lnTo>
                        <a:pt x="614" y="1"/>
                      </a:lnTo>
                      <a:lnTo>
                        <a:pt x="686" y="0"/>
                      </a:lnTo>
                      <a:close/>
                    </a:path>
                  </a:pathLst>
                </a:custGeom>
                <a:grpFill/>
                <a:ln w="0">
                  <a:noFill/>
                  <a:prstDash val="solid"/>
                  <a:round/>
                  <a:headEnd/>
                  <a:tailEnd/>
                </a:ln>
              </p:spPr>
              <p:txBody>
                <a:bodyPr/>
                <a:lstStyle/>
                <a:p>
                  <a:pPr>
                    <a:defRPr/>
                  </a:pPr>
                  <a:endParaRPr lang="en-US" dirty="0">
                    <a:ea typeface="MS PGothic" charset="-128"/>
                    <a:cs typeface="+mn-cs"/>
                  </a:endParaRPr>
                </a:p>
              </p:txBody>
            </p:sp>
          </p:grpSp>
        </p:grpSp>
      </p:grpSp>
      <p:grpSp>
        <p:nvGrpSpPr>
          <p:cNvPr id="2" name="Group 1"/>
          <p:cNvGrpSpPr>
            <a:grpSpLocks/>
          </p:cNvGrpSpPr>
          <p:nvPr/>
        </p:nvGrpSpPr>
        <p:grpSpPr bwMode="auto">
          <a:xfrm>
            <a:off x="2541588" y="1282700"/>
            <a:ext cx="2005012" cy="1477963"/>
            <a:chOff x="2540924" y="1283087"/>
            <a:chExt cx="2005164" cy="1477995"/>
          </a:xfrm>
        </p:grpSpPr>
        <p:grpSp>
          <p:nvGrpSpPr>
            <p:cNvPr id="57365" name="Group 9"/>
            <p:cNvGrpSpPr>
              <a:grpSpLocks/>
            </p:cNvGrpSpPr>
            <p:nvPr/>
          </p:nvGrpSpPr>
          <p:grpSpPr bwMode="auto">
            <a:xfrm>
              <a:off x="2540924" y="1329439"/>
              <a:ext cx="2005164" cy="1431643"/>
              <a:chOff x="2493596" y="1345217"/>
              <a:chExt cx="2005164" cy="1431643"/>
            </a:xfrm>
          </p:grpSpPr>
          <p:grpSp>
            <p:nvGrpSpPr>
              <p:cNvPr id="57367" name="Group 11"/>
              <p:cNvGrpSpPr>
                <a:grpSpLocks/>
              </p:cNvGrpSpPr>
              <p:nvPr/>
            </p:nvGrpSpPr>
            <p:grpSpPr bwMode="auto">
              <a:xfrm>
                <a:off x="3125846" y="1345217"/>
                <a:ext cx="740664" cy="742950"/>
                <a:chOff x="4191526" y="1586517"/>
                <a:chExt cx="740664" cy="742950"/>
              </a:xfrm>
            </p:grpSpPr>
            <p:sp>
              <p:nvSpPr>
                <p:cNvPr id="21" name="Oval 20"/>
                <p:cNvSpPr/>
                <p:nvPr/>
              </p:nvSpPr>
              <p:spPr>
                <a:xfrm>
                  <a:off x="4191149" y="1586204"/>
                  <a:ext cx="741418" cy="742966"/>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Arial" charset="0"/>
                    <a:ea typeface="MS PGothic" charset="0"/>
                    <a:cs typeface="Apple LiGothic Medium" charset="0"/>
                  </a:endParaRPr>
                </a:p>
              </p:txBody>
            </p:sp>
            <p:sp>
              <p:nvSpPr>
                <p:cNvPr id="8" name="L_fusion"/>
                <p:cNvSpPr>
                  <a:spLocks noChangeAspect="1" noEditPoints="1"/>
                </p:cNvSpPr>
                <p:nvPr/>
              </p:nvSpPr>
              <p:spPr bwMode="auto">
                <a:xfrm>
                  <a:off x="4283231" y="1706857"/>
                  <a:ext cx="560429" cy="488961"/>
                </a:xfrm>
                <a:custGeom>
                  <a:avLst/>
                  <a:gdLst>
                    <a:gd name="T0" fmla="*/ 442 w 544"/>
                    <a:gd name="T1" fmla="*/ 141 h 472"/>
                    <a:gd name="T2" fmla="*/ 413 w 544"/>
                    <a:gd name="T3" fmla="*/ 9 h 472"/>
                    <a:gd name="T4" fmla="*/ 271 w 544"/>
                    <a:gd name="T5" fmla="*/ 49 h 472"/>
                    <a:gd name="T6" fmla="*/ 133 w 544"/>
                    <a:gd name="T7" fmla="*/ 9 h 472"/>
                    <a:gd name="T8" fmla="*/ 102 w 544"/>
                    <a:gd name="T9" fmla="*/ 141 h 472"/>
                    <a:gd name="T10" fmla="*/ 100 w 544"/>
                    <a:gd name="T11" fmla="*/ 328 h 472"/>
                    <a:gd name="T12" fmla="*/ 130 w 544"/>
                    <a:gd name="T13" fmla="*/ 460 h 472"/>
                    <a:gd name="T14" fmla="*/ 164 w 544"/>
                    <a:gd name="T15" fmla="*/ 469 h 472"/>
                    <a:gd name="T16" fmla="*/ 377 w 544"/>
                    <a:gd name="T17" fmla="*/ 472 h 472"/>
                    <a:gd name="T18" fmla="*/ 411 w 544"/>
                    <a:gd name="T19" fmla="*/ 463 h 472"/>
                    <a:gd name="T20" fmla="*/ 441 w 544"/>
                    <a:gd name="T21" fmla="*/ 329 h 472"/>
                    <a:gd name="T22" fmla="*/ 370 w 544"/>
                    <a:gd name="T23" fmla="*/ 41 h 472"/>
                    <a:gd name="T24" fmla="*/ 409 w 544"/>
                    <a:gd name="T25" fmla="*/ 75 h 472"/>
                    <a:gd name="T26" fmla="*/ 338 w 544"/>
                    <a:gd name="T27" fmla="*/ 119 h 472"/>
                    <a:gd name="T28" fmla="*/ 370 w 544"/>
                    <a:gd name="T29" fmla="*/ 41 h 472"/>
                    <a:gd name="T30" fmla="*/ 153 w 544"/>
                    <a:gd name="T31" fmla="*/ 196 h 472"/>
                    <a:gd name="T32" fmla="*/ 176 w 544"/>
                    <a:gd name="T33" fmla="*/ 156 h 472"/>
                    <a:gd name="T34" fmla="*/ 175 w 544"/>
                    <a:gd name="T35" fmla="*/ 313 h 472"/>
                    <a:gd name="T36" fmla="*/ 152 w 544"/>
                    <a:gd name="T37" fmla="*/ 272 h 472"/>
                    <a:gd name="T38" fmla="*/ 175 w 544"/>
                    <a:gd name="T39" fmla="*/ 313 h 472"/>
                    <a:gd name="T40" fmla="*/ 196 w 544"/>
                    <a:gd name="T41" fmla="*/ 215 h 472"/>
                    <a:gd name="T42" fmla="*/ 196 w 544"/>
                    <a:gd name="T43" fmla="*/ 211 h 472"/>
                    <a:gd name="T44" fmla="*/ 222 w 544"/>
                    <a:gd name="T45" fmla="*/ 196 h 472"/>
                    <a:gd name="T46" fmla="*/ 229 w 544"/>
                    <a:gd name="T47" fmla="*/ 193 h 472"/>
                    <a:gd name="T48" fmla="*/ 298 w 544"/>
                    <a:gd name="T49" fmla="*/ 195 h 472"/>
                    <a:gd name="T50" fmla="*/ 304 w 544"/>
                    <a:gd name="T51" fmla="*/ 198 h 472"/>
                    <a:gd name="T52" fmla="*/ 342 w 544"/>
                    <a:gd name="T53" fmla="*/ 223 h 472"/>
                    <a:gd name="T54" fmla="*/ 347 w 544"/>
                    <a:gd name="T55" fmla="*/ 228 h 472"/>
                    <a:gd name="T56" fmla="*/ 373 w 544"/>
                    <a:gd name="T57" fmla="*/ 252 h 472"/>
                    <a:gd name="T58" fmla="*/ 207 w 544"/>
                    <a:gd name="T59" fmla="*/ 277 h 472"/>
                    <a:gd name="T60" fmla="*/ 193 w 544"/>
                    <a:gd name="T61" fmla="*/ 217 h 472"/>
                    <a:gd name="T62" fmla="*/ 401 w 544"/>
                    <a:gd name="T63" fmla="*/ 306 h 472"/>
                    <a:gd name="T64" fmla="*/ 390 w 544"/>
                    <a:gd name="T65" fmla="*/ 274 h 472"/>
                    <a:gd name="T66" fmla="*/ 367 w 544"/>
                    <a:gd name="T67" fmla="*/ 156 h 472"/>
                    <a:gd name="T68" fmla="*/ 390 w 544"/>
                    <a:gd name="T69" fmla="*/ 197 h 472"/>
                    <a:gd name="T70" fmla="*/ 290 w 544"/>
                    <a:gd name="T71" fmla="*/ 113 h 472"/>
                    <a:gd name="T72" fmla="*/ 253 w 544"/>
                    <a:gd name="T73" fmla="*/ 113 h 472"/>
                    <a:gd name="T74" fmla="*/ 136 w 544"/>
                    <a:gd name="T75" fmla="*/ 75 h 472"/>
                    <a:gd name="T76" fmla="*/ 174 w 544"/>
                    <a:gd name="T77" fmla="*/ 41 h 472"/>
                    <a:gd name="T78" fmla="*/ 204 w 544"/>
                    <a:gd name="T79" fmla="*/ 119 h 472"/>
                    <a:gd name="T80" fmla="*/ 136 w 544"/>
                    <a:gd name="T81" fmla="*/ 75 h 472"/>
                    <a:gd name="T82" fmla="*/ 43 w 544"/>
                    <a:gd name="T83" fmla="*/ 235 h 472"/>
                    <a:gd name="T84" fmla="*/ 133 w 544"/>
                    <a:gd name="T85" fmla="*/ 234 h 472"/>
                    <a:gd name="T86" fmla="*/ 172 w 544"/>
                    <a:gd name="T87" fmla="*/ 428 h 472"/>
                    <a:gd name="T88" fmla="*/ 133 w 544"/>
                    <a:gd name="T89" fmla="*/ 394 h 472"/>
                    <a:gd name="T90" fmla="*/ 204 w 544"/>
                    <a:gd name="T91" fmla="*/ 350 h 472"/>
                    <a:gd name="T92" fmla="*/ 172 w 544"/>
                    <a:gd name="T93" fmla="*/ 428 h 472"/>
                    <a:gd name="T94" fmla="*/ 253 w 544"/>
                    <a:gd name="T95" fmla="*/ 359 h 472"/>
                    <a:gd name="T96" fmla="*/ 286 w 544"/>
                    <a:gd name="T97" fmla="*/ 359 h 472"/>
                    <a:gd name="T98" fmla="*/ 408 w 544"/>
                    <a:gd name="T99" fmla="*/ 397 h 472"/>
                    <a:gd name="T100" fmla="*/ 369 w 544"/>
                    <a:gd name="T101" fmla="*/ 431 h 472"/>
                    <a:gd name="T102" fmla="*/ 337 w 544"/>
                    <a:gd name="T103" fmla="*/ 351 h 472"/>
                    <a:gd name="T104" fmla="*/ 408 w 544"/>
                    <a:gd name="T105" fmla="*/ 397 h 472"/>
                    <a:gd name="T106" fmla="*/ 409 w 544"/>
                    <a:gd name="T107" fmla="*/ 235 h 472"/>
                    <a:gd name="T108" fmla="*/ 500 w 544"/>
                    <a:gd name="T109" fmla="*/ 23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4" h="472">
                      <a:moveTo>
                        <a:pt x="544" y="235"/>
                      </a:moveTo>
                      <a:cubicBezTo>
                        <a:pt x="544" y="196"/>
                        <a:pt x="504" y="163"/>
                        <a:pt x="442" y="141"/>
                      </a:cubicBezTo>
                      <a:cubicBezTo>
                        <a:pt x="449" y="109"/>
                        <a:pt x="450" y="79"/>
                        <a:pt x="444" y="56"/>
                      </a:cubicBezTo>
                      <a:cubicBezTo>
                        <a:pt x="439" y="34"/>
                        <a:pt x="428" y="18"/>
                        <a:pt x="413" y="9"/>
                      </a:cubicBezTo>
                      <a:cubicBezTo>
                        <a:pt x="403" y="3"/>
                        <a:pt x="391" y="0"/>
                        <a:pt x="378" y="0"/>
                      </a:cubicBezTo>
                      <a:cubicBezTo>
                        <a:pt x="347" y="0"/>
                        <a:pt x="309" y="18"/>
                        <a:pt x="271" y="49"/>
                      </a:cubicBezTo>
                      <a:cubicBezTo>
                        <a:pt x="234" y="18"/>
                        <a:pt x="197" y="0"/>
                        <a:pt x="166" y="0"/>
                      </a:cubicBezTo>
                      <a:cubicBezTo>
                        <a:pt x="154" y="0"/>
                        <a:pt x="143" y="3"/>
                        <a:pt x="133" y="9"/>
                      </a:cubicBezTo>
                      <a:cubicBezTo>
                        <a:pt x="117" y="18"/>
                        <a:pt x="106" y="33"/>
                        <a:pt x="101" y="55"/>
                      </a:cubicBezTo>
                      <a:cubicBezTo>
                        <a:pt x="95" y="79"/>
                        <a:pt x="95" y="108"/>
                        <a:pt x="102" y="141"/>
                      </a:cubicBezTo>
                      <a:cubicBezTo>
                        <a:pt x="39" y="163"/>
                        <a:pt x="0" y="196"/>
                        <a:pt x="0" y="235"/>
                      </a:cubicBezTo>
                      <a:cubicBezTo>
                        <a:pt x="0" y="273"/>
                        <a:pt x="39" y="306"/>
                        <a:pt x="100" y="328"/>
                      </a:cubicBezTo>
                      <a:cubicBezTo>
                        <a:pt x="93" y="360"/>
                        <a:pt x="92" y="390"/>
                        <a:pt x="98" y="413"/>
                      </a:cubicBezTo>
                      <a:cubicBezTo>
                        <a:pt x="103" y="435"/>
                        <a:pt x="114" y="451"/>
                        <a:pt x="130" y="460"/>
                      </a:cubicBezTo>
                      <a:cubicBezTo>
                        <a:pt x="139" y="466"/>
                        <a:pt x="151" y="469"/>
                        <a:pt x="164" y="469"/>
                      </a:cubicBezTo>
                      <a:cubicBezTo>
                        <a:pt x="164" y="469"/>
                        <a:pt x="164" y="469"/>
                        <a:pt x="164" y="469"/>
                      </a:cubicBezTo>
                      <a:cubicBezTo>
                        <a:pt x="195" y="469"/>
                        <a:pt x="232" y="451"/>
                        <a:pt x="270" y="420"/>
                      </a:cubicBezTo>
                      <a:cubicBezTo>
                        <a:pt x="308" y="453"/>
                        <a:pt x="346" y="472"/>
                        <a:pt x="377" y="472"/>
                      </a:cubicBezTo>
                      <a:cubicBezTo>
                        <a:pt x="377" y="472"/>
                        <a:pt x="377" y="472"/>
                        <a:pt x="377" y="472"/>
                      </a:cubicBezTo>
                      <a:cubicBezTo>
                        <a:pt x="390" y="472"/>
                        <a:pt x="401" y="469"/>
                        <a:pt x="411" y="463"/>
                      </a:cubicBezTo>
                      <a:cubicBezTo>
                        <a:pt x="427" y="454"/>
                        <a:pt x="438" y="438"/>
                        <a:pt x="443" y="416"/>
                      </a:cubicBezTo>
                      <a:cubicBezTo>
                        <a:pt x="449" y="393"/>
                        <a:pt x="448" y="362"/>
                        <a:pt x="441" y="329"/>
                      </a:cubicBezTo>
                      <a:cubicBezTo>
                        <a:pt x="504" y="307"/>
                        <a:pt x="544" y="273"/>
                        <a:pt x="544" y="235"/>
                      </a:cubicBezTo>
                      <a:close/>
                      <a:moveTo>
                        <a:pt x="370" y="41"/>
                      </a:moveTo>
                      <a:cubicBezTo>
                        <a:pt x="378" y="41"/>
                        <a:pt x="385" y="42"/>
                        <a:pt x="390" y="45"/>
                      </a:cubicBezTo>
                      <a:cubicBezTo>
                        <a:pt x="399" y="51"/>
                        <a:pt x="406" y="61"/>
                        <a:pt x="409" y="75"/>
                      </a:cubicBezTo>
                      <a:cubicBezTo>
                        <a:pt x="413" y="90"/>
                        <a:pt x="413" y="110"/>
                        <a:pt x="409" y="132"/>
                      </a:cubicBezTo>
                      <a:cubicBezTo>
                        <a:pt x="387" y="126"/>
                        <a:pt x="363" y="122"/>
                        <a:pt x="338" y="119"/>
                      </a:cubicBezTo>
                      <a:cubicBezTo>
                        <a:pt x="325" y="102"/>
                        <a:pt x="311" y="87"/>
                        <a:pt x="297" y="73"/>
                      </a:cubicBezTo>
                      <a:cubicBezTo>
                        <a:pt x="324" y="52"/>
                        <a:pt x="350" y="41"/>
                        <a:pt x="370" y="41"/>
                      </a:cubicBezTo>
                      <a:close/>
                      <a:moveTo>
                        <a:pt x="156" y="190"/>
                      </a:moveTo>
                      <a:cubicBezTo>
                        <a:pt x="155" y="192"/>
                        <a:pt x="154" y="194"/>
                        <a:pt x="153" y="196"/>
                      </a:cubicBezTo>
                      <a:cubicBezTo>
                        <a:pt x="149" y="185"/>
                        <a:pt x="145" y="174"/>
                        <a:pt x="142" y="164"/>
                      </a:cubicBezTo>
                      <a:cubicBezTo>
                        <a:pt x="153" y="161"/>
                        <a:pt x="164" y="158"/>
                        <a:pt x="176" y="156"/>
                      </a:cubicBezTo>
                      <a:cubicBezTo>
                        <a:pt x="168" y="166"/>
                        <a:pt x="161" y="177"/>
                        <a:pt x="156" y="190"/>
                      </a:cubicBezTo>
                      <a:close/>
                      <a:moveTo>
                        <a:pt x="175" y="313"/>
                      </a:moveTo>
                      <a:cubicBezTo>
                        <a:pt x="163" y="311"/>
                        <a:pt x="151" y="308"/>
                        <a:pt x="141" y="305"/>
                      </a:cubicBezTo>
                      <a:cubicBezTo>
                        <a:pt x="144" y="294"/>
                        <a:pt x="148" y="283"/>
                        <a:pt x="152" y="272"/>
                      </a:cubicBezTo>
                      <a:cubicBezTo>
                        <a:pt x="153" y="272"/>
                        <a:pt x="153" y="273"/>
                        <a:pt x="153" y="274"/>
                      </a:cubicBezTo>
                      <a:cubicBezTo>
                        <a:pt x="158" y="288"/>
                        <a:pt x="165" y="302"/>
                        <a:pt x="175" y="313"/>
                      </a:cubicBezTo>
                      <a:close/>
                      <a:moveTo>
                        <a:pt x="193" y="217"/>
                      </a:moveTo>
                      <a:cubicBezTo>
                        <a:pt x="196" y="215"/>
                        <a:pt x="196" y="215"/>
                        <a:pt x="196" y="215"/>
                      </a:cubicBezTo>
                      <a:cubicBezTo>
                        <a:pt x="196" y="212"/>
                        <a:pt x="196" y="212"/>
                        <a:pt x="196" y="212"/>
                      </a:cubicBezTo>
                      <a:cubicBezTo>
                        <a:pt x="196" y="212"/>
                        <a:pt x="196" y="212"/>
                        <a:pt x="196" y="211"/>
                      </a:cubicBezTo>
                      <a:cubicBezTo>
                        <a:pt x="196" y="201"/>
                        <a:pt x="204" y="194"/>
                        <a:pt x="213" y="194"/>
                      </a:cubicBezTo>
                      <a:cubicBezTo>
                        <a:pt x="216" y="194"/>
                        <a:pt x="219" y="195"/>
                        <a:pt x="222" y="196"/>
                      </a:cubicBezTo>
                      <a:cubicBezTo>
                        <a:pt x="227" y="198"/>
                        <a:pt x="227" y="198"/>
                        <a:pt x="227" y="198"/>
                      </a:cubicBezTo>
                      <a:cubicBezTo>
                        <a:pt x="229" y="193"/>
                        <a:pt x="229" y="193"/>
                        <a:pt x="229" y="193"/>
                      </a:cubicBezTo>
                      <a:cubicBezTo>
                        <a:pt x="235" y="180"/>
                        <a:pt x="248" y="171"/>
                        <a:pt x="263" y="171"/>
                      </a:cubicBezTo>
                      <a:cubicBezTo>
                        <a:pt x="279" y="171"/>
                        <a:pt x="292" y="180"/>
                        <a:pt x="298" y="195"/>
                      </a:cubicBezTo>
                      <a:cubicBezTo>
                        <a:pt x="300" y="199"/>
                        <a:pt x="300" y="199"/>
                        <a:pt x="300" y="199"/>
                      </a:cubicBezTo>
                      <a:cubicBezTo>
                        <a:pt x="304" y="198"/>
                        <a:pt x="304" y="198"/>
                        <a:pt x="304" y="198"/>
                      </a:cubicBezTo>
                      <a:cubicBezTo>
                        <a:pt x="307" y="197"/>
                        <a:pt x="310" y="196"/>
                        <a:pt x="313" y="196"/>
                      </a:cubicBezTo>
                      <a:cubicBezTo>
                        <a:pt x="328" y="196"/>
                        <a:pt x="341" y="208"/>
                        <a:pt x="342" y="223"/>
                      </a:cubicBezTo>
                      <a:cubicBezTo>
                        <a:pt x="342" y="228"/>
                        <a:pt x="342" y="228"/>
                        <a:pt x="342" y="228"/>
                      </a:cubicBezTo>
                      <a:cubicBezTo>
                        <a:pt x="347" y="228"/>
                        <a:pt x="347" y="228"/>
                        <a:pt x="347" y="228"/>
                      </a:cubicBezTo>
                      <a:cubicBezTo>
                        <a:pt x="348" y="228"/>
                        <a:pt x="348" y="228"/>
                        <a:pt x="348" y="228"/>
                      </a:cubicBezTo>
                      <a:cubicBezTo>
                        <a:pt x="361" y="228"/>
                        <a:pt x="373" y="238"/>
                        <a:pt x="373" y="252"/>
                      </a:cubicBezTo>
                      <a:cubicBezTo>
                        <a:pt x="373" y="266"/>
                        <a:pt x="361" y="277"/>
                        <a:pt x="348" y="277"/>
                      </a:cubicBezTo>
                      <a:cubicBezTo>
                        <a:pt x="207" y="277"/>
                        <a:pt x="207" y="277"/>
                        <a:pt x="207" y="277"/>
                      </a:cubicBezTo>
                      <a:cubicBezTo>
                        <a:pt x="190" y="277"/>
                        <a:pt x="176" y="263"/>
                        <a:pt x="176" y="245"/>
                      </a:cubicBezTo>
                      <a:cubicBezTo>
                        <a:pt x="176" y="233"/>
                        <a:pt x="182" y="222"/>
                        <a:pt x="193" y="217"/>
                      </a:cubicBezTo>
                      <a:close/>
                      <a:moveTo>
                        <a:pt x="390" y="274"/>
                      </a:moveTo>
                      <a:cubicBezTo>
                        <a:pt x="394" y="285"/>
                        <a:pt x="398" y="296"/>
                        <a:pt x="401" y="306"/>
                      </a:cubicBezTo>
                      <a:cubicBezTo>
                        <a:pt x="391" y="309"/>
                        <a:pt x="380" y="311"/>
                        <a:pt x="369" y="313"/>
                      </a:cubicBezTo>
                      <a:cubicBezTo>
                        <a:pt x="378" y="302"/>
                        <a:pt x="386" y="288"/>
                        <a:pt x="390" y="274"/>
                      </a:cubicBezTo>
                      <a:close/>
                      <a:moveTo>
                        <a:pt x="390" y="197"/>
                      </a:moveTo>
                      <a:cubicBezTo>
                        <a:pt x="385" y="182"/>
                        <a:pt x="377" y="168"/>
                        <a:pt x="367" y="156"/>
                      </a:cubicBezTo>
                      <a:cubicBezTo>
                        <a:pt x="379" y="158"/>
                        <a:pt x="391" y="161"/>
                        <a:pt x="401" y="164"/>
                      </a:cubicBezTo>
                      <a:cubicBezTo>
                        <a:pt x="398" y="175"/>
                        <a:pt x="395" y="186"/>
                        <a:pt x="390" y="197"/>
                      </a:cubicBezTo>
                      <a:close/>
                      <a:moveTo>
                        <a:pt x="272" y="94"/>
                      </a:moveTo>
                      <a:cubicBezTo>
                        <a:pt x="278" y="100"/>
                        <a:pt x="284" y="106"/>
                        <a:pt x="290" y="113"/>
                      </a:cubicBezTo>
                      <a:cubicBezTo>
                        <a:pt x="284" y="112"/>
                        <a:pt x="278" y="111"/>
                        <a:pt x="272" y="111"/>
                      </a:cubicBezTo>
                      <a:cubicBezTo>
                        <a:pt x="265" y="111"/>
                        <a:pt x="259" y="112"/>
                        <a:pt x="253" y="113"/>
                      </a:cubicBezTo>
                      <a:cubicBezTo>
                        <a:pt x="259" y="106"/>
                        <a:pt x="265" y="100"/>
                        <a:pt x="272" y="94"/>
                      </a:cubicBezTo>
                      <a:close/>
                      <a:moveTo>
                        <a:pt x="136" y="75"/>
                      </a:moveTo>
                      <a:cubicBezTo>
                        <a:pt x="139" y="61"/>
                        <a:pt x="146" y="51"/>
                        <a:pt x="155" y="46"/>
                      </a:cubicBezTo>
                      <a:cubicBezTo>
                        <a:pt x="160" y="42"/>
                        <a:pt x="167" y="41"/>
                        <a:pt x="174" y="41"/>
                      </a:cubicBezTo>
                      <a:cubicBezTo>
                        <a:pt x="195" y="41"/>
                        <a:pt x="220" y="52"/>
                        <a:pt x="246" y="72"/>
                      </a:cubicBezTo>
                      <a:cubicBezTo>
                        <a:pt x="232" y="86"/>
                        <a:pt x="218" y="102"/>
                        <a:pt x="204" y="119"/>
                      </a:cubicBezTo>
                      <a:cubicBezTo>
                        <a:pt x="180" y="122"/>
                        <a:pt x="156" y="126"/>
                        <a:pt x="135" y="131"/>
                      </a:cubicBezTo>
                      <a:cubicBezTo>
                        <a:pt x="132" y="109"/>
                        <a:pt x="132" y="90"/>
                        <a:pt x="136" y="75"/>
                      </a:cubicBezTo>
                      <a:close/>
                      <a:moveTo>
                        <a:pt x="109" y="295"/>
                      </a:moveTo>
                      <a:cubicBezTo>
                        <a:pt x="67" y="278"/>
                        <a:pt x="43" y="256"/>
                        <a:pt x="43" y="235"/>
                      </a:cubicBezTo>
                      <a:cubicBezTo>
                        <a:pt x="43" y="214"/>
                        <a:pt x="68" y="191"/>
                        <a:pt x="111" y="174"/>
                      </a:cubicBezTo>
                      <a:cubicBezTo>
                        <a:pt x="116" y="193"/>
                        <a:pt x="124" y="213"/>
                        <a:pt x="133" y="234"/>
                      </a:cubicBezTo>
                      <a:cubicBezTo>
                        <a:pt x="123" y="254"/>
                        <a:pt x="115" y="275"/>
                        <a:pt x="109" y="295"/>
                      </a:cubicBezTo>
                      <a:close/>
                      <a:moveTo>
                        <a:pt x="172" y="428"/>
                      </a:moveTo>
                      <a:cubicBezTo>
                        <a:pt x="164" y="428"/>
                        <a:pt x="158" y="427"/>
                        <a:pt x="152" y="423"/>
                      </a:cubicBezTo>
                      <a:cubicBezTo>
                        <a:pt x="143" y="418"/>
                        <a:pt x="137" y="408"/>
                        <a:pt x="133" y="394"/>
                      </a:cubicBezTo>
                      <a:cubicBezTo>
                        <a:pt x="129" y="379"/>
                        <a:pt x="130" y="359"/>
                        <a:pt x="133" y="338"/>
                      </a:cubicBezTo>
                      <a:cubicBezTo>
                        <a:pt x="155" y="343"/>
                        <a:pt x="179" y="348"/>
                        <a:pt x="204" y="350"/>
                      </a:cubicBezTo>
                      <a:cubicBezTo>
                        <a:pt x="217" y="367"/>
                        <a:pt x="231" y="383"/>
                        <a:pt x="245" y="397"/>
                      </a:cubicBezTo>
                      <a:cubicBezTo>
                        <a:pt x="218" y="417"/>
                        <a:pt x="192" y="428"/>
                        <a:pt x="172" y="428"/>
                      </a:cubicBezTo>
                      <a:close/>
                      <a:moveTo>
                        <a:pt x="270" y="376"/>
                      </a:moveTo>
                      <a:cubicBezTo>
                        <a:pt x="264" y="370"/>
                        <a:pt x="259" y="365"/>
                        <a:pt x="253" y="359"/>
                      </a:cubicBezTo>
                      <a:cubicBezTo>
                        <a:pt x="259" y="360"/>
                        <a:pt x="266" y="360"/>
                        <a:pt x="272" y="360"/>
                      </a:cubicBezTo>
                      <a:cubicBezTo>
                        <a:pt x="277" y="360"/>
                        <a:pt x="282" y="360"/>
                        <a:pt x="286" y="359"/>
                      </a:cubicBezTo>
                      <a:cubicBezTo>
                        <a:pt x="281" y="365"/>
                        <a:pt x="275" y="370"/>
                        <a:pt x="270" y="376"/>
                      </a:cubicBezTo>
                      <a:close/>
                      <a:moveTo>
                        <a:pt x="408" y="397"/>
                      </a:moveTo>
                      <a:cubicBezTo>
                        <a:pt x="404" y="411"/>
                        <a:pt x="398" y="421"/>
                        <a:pt x="389" y="426"/>
                      </a:cubicBezTo>
                      <a:cubicBezTo>
                        <a:pt x="383" y="429"/>
                        <a:pt x="377" y="431"/>
                        <a:pt x="369" y="431"/>
                      </a:cubicBezTo>
                      <a:cubicBezTo>
                        <a:pt x="348" y="431"/>
                        <a:pt x="322" y="419"/>
                        <a:pt x="295" y="398"/>
                      </a:cubicBezTo>
                      <a:cubicBezTo>
                        <a:pt x="309" y="384"/>
                        <a:pt x="324" y="368"/>
                        <a:pt x="337" y="351"/>
                      </a:cubicBezTo>
                      <a:cubicBezTo>
                        <a:pt x="363" y="348"/>
                        <a:pt x="386" y="344"/>
                        <a:pt x="408" y="338"/>
                      </a:cubicBezTo>
                      <a:cubicBezTo>
                        <a:pt x="412" y="361"/>
                        <a:pt x="412" y="381"/>
                        <a:pt x="408" y="397"/>
                      </a:cubicBezTo>
                      <a:close/>
                      <a:moveTo>
                        <a:pt x="432" y="296"/>
                      </a:moveTo>
                      <a:cubicBezTo>
                        <a:pt x="426" y="276"/>
                        <a:pt x="419" y="256"/>
                        <a:pt x="409" y="235"/>
                      </a:cubicBezTo>
                      <a:cubicBezTo>
                        <a:pt x="419" y="214"/>
                        <a:pt x="427" y="194"/>
                        <a:pt x="433" y="174"/>
                      </a:cubicBezTo>
                      <a:cubicBezTo>
                        <a:pt x="476" y="191"/>
                        <a:pt x="500" y="214"/>
                        <a:pt x="500" y="235"/>
                      </a:cubicBezTo>
                      <a:cubicBezTo>
                        <a:pt x="500" y="256"/>
                        <a:pt x="475" y="279"/>
                        <a:pt x="432" y="296"/>
                      </a:cubicBezTo>
                      <a:close/>
                    </a:path>
                  </a:pathLst>
                </a:custGeom>
                <a:solidFill>
                  <a:schemeClr val="accent4"/>
                </a:solidFill>
                <a:ln>
                  <a:noFill/>
                </a:ln>
                <a:extLst/>
              </p:spPr>
              <p:txBody>
                <a:bodyPr lIns="91438" tIns="45719" rIns="91438" bIns="45719"/>
                <a:lstStyle/>
                <a:p>
                  <a:pPr>
                    <a:defRPr/>
                  </a:pPr>
                  <a:endParaRPr lang="en-US" sz="1600" dirty="0">
                    <a:solidFill>
                      <a:prstClr val="white"/>
                    </a:solidFill>
                    <a:latin typeface="+mj-lt"/>
                    <a:ea typeface="MS PGothic" charset="-128"/>
                    <a:cs typeface="+mn-cs"/>
                  </a:endParaRPr>
                </a:p>
              </p:txBody>
            </p:sp>
          </p:grpSp>
          <p:sp>
            <p:nvSpPr>
              <p:cNvPr id="57368" name="Text Placeholder 1"/>
              <p:cNvSpPr txBox="1">
                <a:spLocks/>
              </p:cNvSpPr>
              <p:nvPr/>
            </p:nvSpPr>
            <p:spPr bwMode="auto">
              <a:xfrm>
                <a:off x="2493596" y="2016558"/>
                <a:ext cx="2005164" cy="760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182880" bIns="182880"/>
              <a:lstStyle>
                <a:lvl1pPr defTabSz="911225">
                  <a:defRPr sz="2400">
                    <a:solidFill>
                      <a:schemeClr val="tx1"/>
                    </a:solidFill>
                    <a:latin typeface="Arial" charset="0"/>
                    <a:ea typeface="MS PGothic" charset="0"/>
                    <a:cs typeface="MS PGothic" charset="0"/>
                  </a:defRPr>
                </a:lvl1pPr>
                <a:lvl2pPr marL="742950" indent="-285750" defTabSz="911225">
                  <a:defRPr sz="2400">
                    <a:solidFill>
                      <a:schemeClr val="tx1"/>
                    </a:solidFill>
                    <a:latin typeface="Arial" charset="0"/>
                    <a:ea typeface="MS PGothic" charset="0"/>
                    <a:cs typeface="MS PGothic" charset="0"/>
                  </a:defRPr>
                </a:lvl2pPr>
                <a:lvl3pPr marL="1143000" indent="-228600" defTabSz="911225">
                  <a:defRPr sz="2400">
                    <a:solidFill>
                      <a:schemeClr val="tx1"/>
                    </a:solidFill>
                    <a:latin typeface="Arial" charset="0"/>
                    <a:ea typeface="MS PGothic" charset="0"/>
                    <a:cs typeface="MS PGothic" charset="0"/>
                  </a:defRPr>
                </a:lvl3pPr>
                <a:lvl4pPr marL="1600200" indent="-228600" defTabSz="911225">
                  <a:defRPr sz="2400">
                    <a:solidFill>
                      <a:schemeClr val="tx1"/>
                    </a:solidFill>
                    <a:latin typeface="Arial" charset="0"/>
                    <a:ea typeface="MS PGothic" charset="0"/>
                    <a:cs typeface="MS PGothic" charset="0"/>
                  </a:defRPr>
                </a:lvl4pPr>
                <a:lvl5pPr marL="2057400" indent="-228600" defTabSz="911225">
                  <a:defRPr sz="2400">
                    <a:solidFill>
                      <a:schemeClr val="tx1"/>
                    </a:solidFill>
                    <a:latin typeface="Arial" charset="0"/>
                    <a:ea typeface="MS PGothic" charset="0"/>
                    <a:cs typeface="MS PGothic" charset="0"/>
                  </a:defRPr>
                </a:lvl5pPr>
                <a:lvl6pPr marL="25146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eaLnBrk="1" hangingPunct="1">
                  <a:lnSpc>
                    <a:spcPct val="95000"/>
                  </a:lnSpc>
                  <a:spcBef>
                    <a:spcPts val="1438"/>
                  </a:spcBef>
                  <a:buClr>
                    <a:schemeClr val="tx2"/>
                  </a:buClr>
                  <a:buSzPct val="90000"/>
                  <a:buFont typeface="Arial" charset="0"/>
                  <a:buNone/>
                </a:pPr>
                <a:r>
                  <a:rPr lang="en-US" sz="1200" dirty="0">
                    <a:ea typeface="ＭＳ Ｐゴシック" charset="0"/>
                    <a:cs typeface="ＭＳ Ｐゴシック" charset="0"/>
                    <a:sym typeface="Arial" charset="0"/>
                  </a:rPr>
                  <a:t>Access your </a:t>
                </a:r>
                <a:br>
                  <a:rPr lang="en-US" sz="1200" dirty="0">
                    <a:ea typeface="ＭＳ Ｐゴシック" charset="0"/>
                    <a:cs typeface="ＭＳ Ｐゴシック" charset="0"/>
                    <a:sym typeface="Arial" charset="0"/>
                  </a:rPr>
                </a:br>
                <a:r>
                  <a:rPr lang="en-US" sz="1200" dirty="0">
                    <a:ea typeface="ＭＳ Ｐゴシック" charset="0"/>
                    <a:cs typeface="ＭＳ Ｐゴシック" charset="0"/>
                    <a:sym typeface="Arial" charset="0"/>
                  </a:rPr>
                  <a:t>favorite tools </a:t>
                </a:r>
                <a:br>
                  <a:rPr lang="en-US" sz="1200" dirty="0">
                    <a:ea typeface="ＭＳ Ｐゴシック" charset="0"/>
                    <a:cs typeface="ＭＳ Ｐゴシック" charset="0"/>
                    <a:sym typeface="Arial" charset="0"/>
                  </a:rPr>
                </a:br>
                <a:r>
                  <a:rPr lang="en-US" sz="1200" dirty="0">
                    <a:ea typeface="ＭＳ Ｐゴシック" charset="0"/>
                    <a:cs typeface="ＭＳ Ｐゴシック" charset="0"/>
                    <a:sym typeface="Arial" charset="0"/>
                  </a:rPr>
                  <a:t>wherever you work</a:t>
                </a:r>
              </a:p>
            </p:txBody>
          </p:sp>
        </p:grpSp>
        <p:cxnSp>
          <p:nvCxnSpPr>
            <p:cNvPr id="73" name="Straight Connector 72"/>
            <p:cNvCxnSpPr/>
            <p:nvPr/>
          </p:nvCxnSpPr>
          <p:spPr>
            <a:xfrm flipV="1">
              <a:off x="2556800" y="1283087"/>
              <a:ext cx="0" cy="1477995"/>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a:grpSpLocks/>
          </p:cNvGrpSpPr>
          <p:nvPr/>
        </p:nvGrpSpPr>
        <p:grpSpPr bwMode="auto">
          <a:xfrm>
            <a:off x="4489450" y="1282700"/>
            <a:ext cx="2155825" cy="1477963"/>
            <a:chOff x="4490055" y="1283087"/>
            <a:chExt cx="2155270" cy="1477994"/>
          </a:xfrm>
        </p:grpSpPr>
        <p:grpSp>
          <p:nvGrpSpPr>
            <p:cNvPr id="57360" name="Group 6"/>
            <p:cNvGrpSpPr>
              <a:grpSpLocks/>
            </p:cNvGrpSpPr>
            <p:nvPr/>
          </p:nvGrpSpPr>
          <p:grpSpPr bwMode="auto">
            <a:xfrm>
              <a:off x="4490055" y="1329439"/>
              <a:ext cx="2155270" cy="1431642"/>
              <a:chOff x="4530316" y="1345217"/>
              <a:chExt cx="2155270" cy="1431642"/>
            </a:xfrm>
          </p:grpSpPr>
          <p:sp>
            <p:nvSpPr>
              <p:cNvPr id="57362" name="Text Placeholder 1"/>
              <p:cNvSpPr txBox="1">
                <a:spLocks/>
              </p:cNvSpPr>
              <p:nvPr/>
            </p:nvSpPr>
            <p:spPr bwMode="auto">
              <a:xfrm>
                <a:off x="4530316" y="2016558"/>
                <a:ext cx="2155270" cy="76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182880" bIns="182880"/>
              <a:lstStyle>
                <a:lvl1pPr defTabSz="911225">
                  <a:defRPr sz="2400">
                    <a:solidFill>
                      <a:schemeClr val="tx1"/>
                    </a:solidFill>
                    <a:latin typeface="Arial" charset="0"/>
                    <a:ea typeface="MS PGothic" charset="0"/>
                    <a:cs typeface="MS PGothic" charset="0"/>
                  </a:defRPr>
                </a:lvl1pPr>
                <a:lvl2pPr marL="742950" indent="-285750" defTabSz="911225">
                  <a:defRPr sz="2400">
                    <a:solidFill>
                      <a:schemeClr val="tx1"/>
                    </a:solidFill>
                    <a:latin typeface="Arial" charset="0"/>
                    <a:ea typeface="MS PGothic" charset="0"/>
                    <a:cs typeface="MS PGothic" charset="0"/>
                  </a:defRPr>
                </a:lvl2pPr>
                <a:lvl3pPr marL="1143000" indent="-228600" defTabSz="911225">
                  <a:defRPr sz="2400">
                    <a:solidFill>
                      <a:schemeClr val="tx1"/>
                    </a:solidFill>
                    <a:latin typeface="Arial" charset="0"/>
                    <a:ea typeface="MS PGothic" charset="0"/>
                    <a:cs typeface="MS PGothic" charset="0"/>
                  </a:defRPr>
                </a:lvl3pPr>
                <a:lvl4pPr marL="1600200" indent="-228600" defTabSz="911225">
                  <a:defRPr sz="2400">
                    <a:solidFill>
                      <a:schemeClr val="tx1"/>
                    </a:solidFill>
                    <a:latin typeface="Arial" charset="0"/>
                    <a:ea typeface="MS PGothic" charset="0"/>
                    <a:cs typeface="MS PGothic" charset="0"/>
                  </a:defRPr>
                </a:lvl4pPr>
                <a:lvl5pPr marL="2057400" indent="-228600" defTabSz="911225">
                  <a:defRPr sz="2400">
                    <a:solidFill>
                      <a:schemeClr val="tx1"/>
                    </a:solidFill>
                    <a:latin typeface="Arial" charset="0"/>
                    <a:ea typeface="MS PGothic" charset="0"/>
                    <a:cs typeface="MS PGothic" charset="0"/>
                  </a:defRPr>
                </a:lvl5pPr>
                <a:lvl6pPr marL="25146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defTabSz="911225"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eaLnBrk="1" hangingPunct="1">
                  <a:lnSpc>
                    <a:spcPct val="95000"/>
                  </a:lnSpc>
                  <a:spcBef>
                    <a:spcPts val="1438"/>
                  </a:spcBef>
                  <a:buClr>
                    <a:schemeClr val="tx2"/>
                  </a:buClr>
                  <a:buSzPct val="90000"/>
                  <a:buFont typeface="Arial" charset="0"/>
                  <a:buNone/>
                </a:pPr>
                <a:r>
                  <a:rPr lang="en-US" sz="1200" dirty="0">
                    <a:ea typeface="ＭＳ Ｐゴシック" charset="0"/>
                    <a:cs typeface="ＭＳ Ｐゴシック" charset="0"/>
                    <a:sym typeface="Arial" charset="0"/>
                  </a:rPr>
                  <a:t>Build customized </a:t>
                </a:r>
                <a:br>
                  <a:rPr lang="en-US" sz="1200" dirty="0">
                    <a:ea typeface="ＭＳ Ｐゴシック" charset="0"/>
                    <a:cs typeface="ＭＳ Ｐゴシック" charset="0"/>
                    <a:sym typeface="Arial" charset="0"/>
                  </a:rPr>
                </a:br>
                <a:r>
                  <a:rPr lang="en-US" sz="1200" dirty="0">
                    <a:ea typeface="ＭＳ Ｐゴシック" charset="0"/>
                    <a:cs typeface="ＭＳ Ｐゴシック" charset="0"/>
                    <a:sym typeface="Arial" charset="0"/>
                  </a:rPr>
                  <a:t>solutions </a:t>
                </a:r>
                <a:br>
                  <a:rPr lang="en-US" sz="1200" dirty="0">
                    <a:ea typeface="ＭＳ Ｐゴシック" charset="0"/>
                    <a:cs typeface="ＭＳ Ｐゴシック" charset="0"/>
                    <a:sym typeface="Arial" charset="0"/>
                  </a:rPr>
                </a:br>
                <a:r>
                  <a:rPr lang="en-US" sz="1200" dirty="0">
                    <a:ea typeface="ＭＳ Ｐゴシック" charset="0"/>
                    <a:cs typeface="ＭＳ Ｐゴシック" charset="0"/>
                    <a:sym typeface="Arial" charset="0"/>
                  </a:rPr>
                  <a:t>for verticals</a:t>
                </a:r>
              </a:p>
            </p:txBody>
          </p:sp>
          <p:sp>
            <p:nvSpPr>
              <p:cNvPr id="34" name="Oval 33"/>
              <p:cNvSpPr/>
              <p:nvPr/>
            </p:nvSpPr>
            <p:spPr>
              <a:xfrm>
                <a:off x="5260378" y="1344904"/>
                <a:ext cx="741172" cy="74296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sp>
            <p:nvSpPr>
              <p:cNvPr id="57364" name="Freeform 153"/>
              <p:cNvSpPr>
                <a:spLocks noChangeAspect="1"/>
              </p:cNvSpPr>
              <p:nvPr/>
            </p:nvSpPr>
            <p:spPr bwMode="auto">
              <a:xfrm>
                <a:off x="5385703" y="1530457"/>
                <a:ext cx="467907" cy="363933"/>
              </a:xfrm>
              <a:custGeom>
                <a:avLst/>
                <a:gdLst>
                  <a:gd name="T0" fmla="*/ 2147483647 w 3438"/>
                  <a:gd name="T1" fmla="*/ 2147483647 h 2897"/>
                  <a:gd name="T2" fmla="*/ 2147483647 w 3438"/>
                  <a:gd name="T3" fmla="*/ 2147483647 h 2897"/>
                  <a:gd name="T4" fmla="*/ 2147483647 w 3438"/>
                  <a:gd name="T5" fmla="*/ 2147483647 h 2897"/>
                  <a:gd name="T6" fmla="*/ 2147483647 w 3438"/>
                  <a:gd name="T7" fmla="*/ 2147483647 h 2897"/>
                  <a:gd name="T8" fmla="*/ 2147483647 w 3438"/>
                  <a:gd name="T9" fmla="*/ 2147483647 h 2897"/>
                  <a:gd name="T10" fmla="*/ 2147483647 w 3438"/>
                  <a:gd name="T11" fmla="*/ 2147483647 h 2897"/>
                  <a:gd name="T12" fmla="*/ 2147483647 w 3438"/>
                  <a:gd name="T13" fmla="*/ 2147483647 h 2897"/>
                  <a:gd name="T14" fmla="*/ 2147483647 w 3438"/>
                  <a:gd name="T15" fmla="*/ 2147483647 h 2897"/>
                  <a:gd name="T16" fmla="*/ 2147483647 w 3438"/>
                  <a:gd name="T17" fmla="*/ 2147483647 h 2897"/>
                  <a:gd name="T18" fmla="*/ 2147483647 w 3438"/>
                  <a:gd name="T19" fmla="*/ 2147483647 h 2897"/>
                  <a:gd name="T20" fmla="*/ 2147483647 w 3438"/>
                  <a:gd name="T21" fmla="*/ 2147483647 h 2897"/>
                  <a:gd name="T22" fmla="*/ 2147483647 w 3438"/>
                  <a:gd name="T23" fmla="*/ 2147483647 h 2897"/>
                  <a:gd name="T24" fmla="*/ 2147483647 w 3438"/>
                  <a:gd name="T25" fmla="*/ 2147483647 h 2897"/>
                  <a:gd name="T26" fmla="*/ 2147483647 w 3438"/>
                  <a:gd name="T27" fmla="*/ 2147483647 h 2897"/>
                  <a:gd name="T28" fmla="*/ 2147483647 w 3438"/>
                  <a:gd name="T29" fmla="*/ 2147483647 h 2897"/>
                  <a:gd name="T30" fmla="*/ 2147483647 w 3438"/>
                  <a:gd name="T31" fmla="*/ 2147483647 h 2897"/>
                  <a:gd name="T32" fmla="*/ 2147483647 w 3438"/>
                  <a:gd name="T33" fmla="*/ 2147483647 h 2897"/>
                  <a:gd name="T34" fmla="*/ 2147483647 w 3438"/>
                  <a:gd name="T35" fmla="*/ 2147483647 h 2897"/>
                  <a:gd name="T36" fmla="*/ 2147483647 w 3438"/>
                  <a:gd name="T37" fmla="*/ 2147483647 h 2897"/>
                  <a:gd name="T38" fmla="*/ 2147483647 w 3438"/>
                  <a:gd name="T39" fmla="*/ 2147483647 h 2897"/>
                  <a:gd name="T40" fmla="*/ 2147483647 w 3438"/>
                  <a:gd name="T41" fmla="*/ 2147483647 h 2897"/>
                  <a:gd name="T42" fmla="*/ 2147483647 w 3438"/>
                  <a:gd name="T43" fmla="*/ 2147483647 h 2897"/>
                  <a:gd name="T44" fmla="*/ 2147483647 w 3438"/>
                  <a:gd name="T45" fmla="*/ 2147483647 h 2897"/>
                  <a:gd name="T46" fmla="*/ 2147483647 w 3438"/>
                  <a:gd name="T47" fmla="*/ 2147483647 h 2897"/>
                  <a:gd name="T48" fmla="*/ 2147483647 w 3438"/>
                  <a:gd name="T49" fmla="*/ 2147483647 h 2897"/>
                  <a:gd name="T50" fmla="*/ 2147483647 w 3438"/>
                  <a:gd name="T51" fmla="*/ 2147483647 h 2897"/>
                  <a:gd name="T52" fmla="*/ 2147483647 w 3438"/>
                  <a:gd name="T53" fmla="*/ 2147483647 h 2897"/>
                  <a:gd name="T54" fmla="*/ 2147483647 w 3438"/>
                  <a:gd name="T55" fmla="*/ 2147483647 h 2897"/>
                  <a:gd name="T56" fmla="*/ 2147483647 w 3438"/>
                  <a:gd name="T57" fmla="*/ 2147483647 h 2897"/>
                  <a:gd name="T58" fmla="*/ 2147483647 w 3438"/>
                  <a:gd name="T59" fmla="*/ 2147483647 h 2897"/>
                  <a:gd name="T60" fmla="*/ 2147483647 w 3438"/>
                  <a:gd name="T61" fmla="*/ 2147483647 h 2897"/>
                  <a:gd name="T62" fmla="*/ 2147483647 w 3438"/>
                  <a:gd name="T63" fmla="*/ 2147483647 h 2897"/>
                  <a:gd name="T64" fmla="*/ 2147483647 w 3438"/>
                  <a:gd name="T65" fmla="*/ 2147483647 h 2897"/>
                  <a:gd name="T66" fmla="*/ 2147483647 w 3438"/>
                  <a:gd name="T67" fmla="*/ 2147483647 h 2897"/>
                  <a:gd name="T68" fmla="*/ 2147483647 w 3438"/>
                  <a:gd name="T69" fmla="*/ 2147483647 h 2897"/>
                  <a:gd name="T70" fmla="*/ 2147483647 w 3438"/>
                  <a:gd name="T71" fmla="*/ 2147483647 h 2897"/>
                  <a:gd name="T72" fmla="*/ 2147483647 w 3438"/>
                  <a:gd name="T73" fmla="*/ 2147483647 h 2897"/>
                  <a:gd name="T74" fmla="*/ 2147483647 w 3438"/>
                  <a:gd name="T75" fmla="*/ 2147483647 h 2897"/>
                  <a:gd name="T76" fmla="*/ 2147483647 w 3438"/>
                  <a:gd name="T77" fmla="*/ 2147483647 h 2897"/>
                  <a:gd name="T78" fmla="*/ 2147483647 w 3438"/>
                  <a:gd name="T79" fmla="*/ 2147483647 h 2897"/>
                  <a:gd name="T80" fmla="*/ 2147483647 w 3438"/>
                  <a:gd name="T81" fmla="*/ 2147483647 h 2897"/>
                  <a:gd name="T82" fmla="*/ 2147483647 w 3438"/>
                  <a:gd name="T83" fmla="*/ 2147483647 h 2897"/>
                  <a:gd name="T84" fmla="*/ 2147483647 w 3438"/>
                  <a:gd name="T85" fmla="*/ 2147483647 h 2897"/>
                  <a:gd name="T86" fmla="*/ 2147483647 w 3438"/>
                  <a:gd name="T87" fmla="*/ 2147483647 h 2897"/>
                  <a:gd name="T88" fmla="*/ 2147483647 w 3438"/>
                  <a:gd name="T89" fmla="*/ 2147483647 h 2897"/>
                  <a:gd name="T90" fmla="*/ 2147483647 w 3438"/>
                  <a:gd name="T91" fmla="*/ 2147483647 h 2897"/>
                  <a:gd name="T92" fmla="*/ 2147483647 w 3438"/>
                  <a:gd name="T93" fmla="*/ 2147483647 h 2897"/>
                  <a:gd name="T94" fmla="*/ 2147483647 w 3438"/>
                  <a:gd name="T95" fmla="*/ 2147483647 h 2897"/>
                  <a:gd name="T96" fmla="*/ 2147483647 w 3438"/>
                  <a:gd name="T97" fmla="*/ 2147483647 h 2897"/>
                  <a:gd name="T98" fmla="*/ 0 w 3438"/>
                  <a:gd name="T99" fmla="*/ 2147483647 h 2897"/>
                  <a:gd name="T100" fmla="*/ 2147483647 w 3438"/>
                  <a:gd name="T101" fmla="*/ 2147483647 h 2897"/>
                  <a:gd name="T102" fmla="*/ 2147483647 w 3438"/>
                  <a:gd name="T103" fmla="*/ 2147483647 h 2897"/>
                  <a:gd name="T104" fmla="*/ 2147483647 w 3438"/>
                  <a:gd name="T105" fmla="*/ 2147483647 h 2897"/>
                  <a:gd name="T106" fmla="*/ 2147483647 w 3438"/>
                  <a:gd name="T107" fmla="*/ 2147483647 h 2897"/>
                  <a:gd name="T108" fmla="*/ 2147483647 w 3438"/>
                  <a:gd name="T109" fmla="*/ 2147483647 h 2897"/>
                  <a:gd name="T110" fmla="*/ 2147483647 w 3438"/>
                  <a:gd name="T111" fmla="*/ 2147483647 h 2897"/>
                  <a:gd name="T112" fmla="*/ 2147483647 w 3438"/>
                  <a:gd name="T113" fmla="*/ 2147483647 h 2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38" h="2897">
                    <a:moveTo>
                      <a:pt x="1369" y="0"/>
                    </a:moveTo>
                    <a:lnTo>
                      <a:pt x="1429" y="2"/>
                    </a:lnTo>
                    <a:lnTo>
                      <a:pt x="1487" y="10"/>
                    </a:lnTo>
                    <a:lnTo>
                      <a:pt x="1544" y="23"/>
                    </a:lnTo>
                    <a:lnTo>
                      <a:pt x="1602" y="41"/>
                    </a:lnTo>
                    <a:lnTo>
                      <a:pt x="1657" y="65"/>
                    </a:lnTo>
                    <a:lnTo>
                      <a:pt x="1710" y="93"/>
                    </a:lnTo>
                    <a:lnTo>
                      <a:pt x="1763" y="126"/>
                    </a:lnTo>
                    <a:lnTo>
                      <a:pt x="1811" y="165"/>
                    </a:lnTo>
                    <a:lnTo>
                      <a:pt x="1858" y="209"/>
                    </a:lnTo>
                    <a:lnTo>
                      <a:pt x="1296" y="792"/>
                    </a:lnTo>
                    <a:lnTo>
                      <a:pt x="1916" y="1435"/>
                    </a:lnTo>
                    <a:lnTo>
                      <a:pt x="2239" y="1093"/>
                    </a:lnTo>
                    <a:lnTo>
                      <a:pt x="2212" y="1040"/>
                    </a:lnTo>
                    <a:lnTo>
                      <a:pt x="2190" y="986"/>
                    </a:lnTo>
                    <a:lnTo>
                      <a:pt x="2173" y="932"/>
                    </a:lnTo>
                    <a:lnTo>
                      <a:pt x="2160" y="875"/>
                    </a:lnTo>
                    <a:lnTo>
                      <a:pt x="2153" y="818"/>
                    </a:lnTo>
                    <a:lnTo>
                      <a:pt x="2150" y="760"/>
                    </a:lnTo>
                    <a:lnTo>
                      <a:pt x="2152" y="703"/>
                    </a:lnTo>
                    <a:lnTo>
                      <a:pt x="2158" y="645"/>
                    </a:lnTo>
                    <a:lnTo>
                      <a:pt x="2170" y="588"/>
                    </a:lnTo>
                    <a:lnTo>
                      <a:pt x="2186" y="533"/>
                    </a:lnTo>
                    <a:lnTo>
                      <a:pt x="2207" y="479"/>
                    </a:lnTo>
                    <a:lnTo>
                      <a:pt x="2233" y="426"/>
                    </a:lnTo>
                    <a:lnTo>
                      <a:pt x="2263" y="375"/>
                    </a:lnTo>
                    <a:lnTo>
                      <a:pt x="2299" y="327"/>
                    </a:lnTo>
                    <a:lnTo>
                      <a:pt x="2338" y="281"/>
                    </a:lnTo>
                    <a:lnTo>
                      <a:pt x="2383" y="239"/>
                    </a:lnTo>
                    <a:lnTo>
                      <a:pt x="2430" y="202"/>
                    </a:lnTo>
                    <a:lnTo>
                      <a:pt x="2480" y="170"/>
                    </a:lnTo>
                    <a:lnTo>
                      <a:pt x="2532" y="143"/>
                    </a:lnTo>
                    <a:lnTo>
                      <a:pt x="2586" y="122"/>
                    </a:lnTo>
                    <a:lnTo>
                      <a:pt x="2640" y="105"/>
                    </a:lnTo>
                    <a:lnTo>
                      <a:pt x="2696" y="95"/>
                    </a:lnTo>
                    <a:lnTo>
                      <a:pt x="2752" y="88"/>
                    </a:lnTo>
                    <a:lnTo>
                      <a:pt x="2809" y="87"/>
                    </a:lnTo>
                    <a:lnTo>
                      <a:pt x="2866" y="92"/>
                    </a:lnTo>
                    <a:lnTo>
                      <a:pt x="2921" y="101"/>
                    </a:lnTo>
                    <a:lnTo>
                      <a:pt x="2976" y="115"/>
                    </a:lnTo>
                    <a:lnTo>
                      <a:pt x="3030" y="136"/>
                    </a:lnTo>
                    <a:lnTo>
                      <a:pt x="3084" y="159"/>
                    </a:lnTo>
                    <a:lnTo>
                      <a:pt x="2641" y="619"/>
                    </a:lnTo>
                    <a:lnTo>
                      <a:pt x="2619" y="645"/>
                    </a:lnTo>
                    <a:lnTo>
                      <a:pt x="2601" y="676"/>
                    </a:lnTo>
                    <a:lnTo>
                      <a:pt x="2588" y="708"/>
                    </a:lnTo>
                    <a:lnTo>
                      <a:pt x="2580" y="741"/>
                    </a:lnTo>
                    <a:lnTo>
                      <a:pt x="2578" y="776"/>
                    </a:lnTo>
                    <a:lnTo>
                      <a:pt x="2580" y="810"/>
                    </a:lnTo>
                    <a:lnTo>
                      <a:pt x="2588" y="843"/>
                    </a:lnTo>
                    <a:lnTo>
                      <a:pt x="2601" y="876"/>
                    </a:lnTo>
                    <a:lnTo>
                      <a:pt x="2619" y="906"/>
                    </a:lnTo>
                    <a:lnTo>
                      <a:pt x="2641" y="933"/>
                    </a:lnTo>
                    <a:lnTo>
                      <a:pt x="2668" y="956"/>
                    </a:lnTo>
                    <a:lnTo>
                      <a:pt x="2696" y="975"/>
                    </a:lnTo>
                    <a:lnTo>
                      <a:pt x="2728" y="988"/>
                    </a:lnTo>
                    <a:lnTo>
                      <a:pt x="2760" y="995"/>
                    </a:lnTo>
                    <a:lnTo>
                      <a:pt x="2793" y="998"/>
                    </a:lnTo>
                    <a:lnTo>
                      <a:pt x="2826" y="995"/>
                    </a:lnTo>
                    <a:lnTo>
                      <a:pt x="2858" y="988"/>
                    </a:lnTo>
                    <a:lnTo>
                      <a:pt x="2889" y="975"/>
                    </a:lnTo>
                    <a:lnTo>
                      <a:pt x="2919" y="956"/>
                    </a:lnTo>
                    <a:lnTo>
                      <a:pt x="2945" y="933"/>
                    </a:lnTo>
                    <a:lnTo>
                      <a:pt x="3380" y="482"/>
                    </a:lnTo>
                    <a:lnTo>
                      <a:pt x="3401" y="535"/>
                    </a:lnTo>
                    <a:lnTo>
                      <a:pt x="3416" y="590"/>
                    </a:lnTo>
                    <a:lnTo>
                      <a:pt x="3428" y="645"/>
                    </a:lnTo>
                    <a:lnTo>
                      <a:pt x="3436" y="701"/>
                    </a:lnTo>
                    <a:lnTo>
                      <a:pt x="3438" y="758"/>
                    </a:lnTo>
                    <a:lnTo>
                      <a:pt x="3435" y="814"/>
                    </a:lnTo>
                    <a:lnTo>
                      <a:pt x="3428" y="870"/>
                    </a:lnTo>
                    <a:lnTo>
                      <a:pt x="3416" y="926"/>
                    </a:lnTo>
                    <a:lnTo>
                      <a:pt x="3401" y="981"/>
                    </a:lnTo>
                    <a:lnTo>
                      <a:pt x="3379" y="1034"/>
                    </a:lnTo>
                    <a:lnTo>
                      <a:pt x="3355" y="1085"/>
                    </a:lnTo>
                    <a:lnTo>
                      <a:pt x="3324" y="1135"/>
                    </a:lnTo>
                    <a:lnTo>
                      <a:pt x="3290" y="1182"/>
                    </a:lnTo>
                    <a:lnTo>
                      <a:pt x="3251" y="1226"/>
                    </a:lnTo>
                    <a:lnTo>
                      <a:pt x="3206" y="1268"/>
                    </a:lnTo>
                    <a:lnTo>
                      <a:pt x="3160" y="1305"/>
                    </a:lnTo>
                    <a:lnTo>
                      <a:pt x="3111" y="1336"/>
                    </a:lnTo>
                    <a:lnTo>
                      <a:pt x="3060" y="1363"/>
                    </a:lnTo>
                    <a:lnTo>
                      <a:pt x="3008" y="1384"/>
                    </a:lnTo>
                    <a:lnTo>
                      <a:pt x="2954" y="1402"/>
                    </a:lnTo>
                    <a:lnTo>
                      <a:pt x="2900" y="1414"/>
                    </a:lnTo>
                    <a:lnTo>
                      <a:pt x="2844" y="1420"/>
                    </a:lnTo>
                    <a:lnTo>
                      <a:pt x="2789" y="1422"/>
                    </a:lnTo>
                    <a:lnTo>
                      <a:pt x="2733" y="1419"/>
                    </a:lnTo>
                    <a:lnTo>
                      <a:pt x="2677" y="1410"/>
                    </a:lnTo>
                    <a:lnTo>
                      <a:pt x="2623" y="1397"/>
                    </a:lnTo>
                    <a:lnTo>
                      <a:pt x="2570" y="1380"/>
                    </a:lnTo>
                    <a:lnTo>
                      <a:pt x="2518" y="1358"/>
                    </a:lnTo>
                    <a:lnTo>
                      <a:pt x="2468" y="1330"/>
                    </a:lnTo>
                    <a:lnTo>
                      <a:pt x="2144" y="1672"/>
                    </a:lnTo>
                    <a:lnTo>
                      <a:pt x="3048" y="2610"/>
                    </a:lnTo>
                    <a:lnTo>
                      <a:pt x="3068" y="2632"/>
                    </a:lnTo>
                    <a:lnTo>
                      <a:pt x="3081" y="2658"/>
                    </a:lnTo>
                    <a:lnTo>
                      <a:pt x="3091" y="2685"/>
                    </a:lnTo>
                    <a:lnTo>
                      <a:pt x="3095" y="2714"/>
                    </a:lnTo>
                    <a:lnTo>
                      <a:pt x="3095" y="2742"/>
                    </a:lnTo>
                    <a:lnTo>
                      <a:pt x="3091" y="2770"/>
                    </a:lnTo>
                    <a:lnTo>
                      <a:pt x="3081" y="2798"/>
                    </a:lnTo>
                    <a:lnTo>
                      <a:pt x="3068" y="2823"/>
                    </a:lnTo>
                    <a:lnTo>
                      <a:pt x="3048" y="2846"/>
                    </a:lnTo>
                    <a:lnTo>
                      <a:pt x="3026" y="2866"/>
                    </a:lnTo>
                    <a:lnTo>
                      <a:pt x="3002" y="2880"/>
                    </a:lnTo>
                    <a:lnTo>
                      <a:pt x="2976" y="2889"/>
                    </a:lnTo>
                    <a:lnTo>
                      <a:pt x="2948" y="2894"/>
                    </a:lnTo>
                    <a:lnTo>
                      <a:pt x="2921" y="2894"/>
                    </a:lnTo>
                    <a:lnTo>
                      <a:pt x="2894" y="2889"/>
                    </a:lnTo>
                    <a:lnTo>
                      <a:pt x="2868" y="2880"/>
                    </a:lnTo>
                    <a:lnTo>
                      <a:pt x="2843" y="2866"/>
                    </a:lnTo>
                    <a:lnTo>
                      <a:pt x="2821" y="2846"/>
                    </a:lnTo>
                    <a:lnTo>
                      <a:pt x="1919" y="1911"/>
                    </a:lnTo>
                    <a:lnTo>
                      <a:pt x="1032" y="2849"/>
                    </a:lnTo>
                    <a:lnTo>
                      <a:pt x="1009" y="2868"/>
                    </a:lnTo>
                    <a:lnTo>
                      <a:pt x="985" y="2883"/>
                    </a:lnTo>
                    <a:lnTo>
                      <a:pt x="959" y="2893"/>
                    </a:lnTo>
                    <a:lnTo>
                      <a:pt x="932" y="2897"/>
                    </a:lnTo>
                    <a:lnTo>
                      <a:pt x="904" y="2897"/>
                    </a:lnTo>
                    <a:lnTo>
                      <a:pt x="878" y="2893"/>
                    </a:lnTo>
                    <a:lnTo>
                      <a:pt x="851" y="2883"/>
                    </a:lnTo>
                    <a:lnTo>
                      <a:pt x="827" y="2868"/>
                    </a:lnTo>
                    <a:lnTo>
                      <a:pt x="804" y="2849"/>
                    </a:lnTo>
                    <a:lnTo>
                      <a:pt x="785" y="2826"/>
                    </a:lnTo>
                    <a:lnTo>
                      <a:pt x="771" y="2800"/>
                    </a:lnTo>
                    <a:lnTo>
                      <a:pt x="763" y="2773"/>
                    </a:lnTo>
                    <a:lnTo>
                      <a:pt x="757" y="2745"/>
                    </a:lnTo>
                    <a:lnTo>
                      <a:pt x="757" y="2716"/>
                    </a:lnTo>
                    <a:lnTo>
                      <a:pt x="763" y="2688"/>
                    </a:lnTo>
                    <a:lnTo>
                      <a:pt x="771" y="2661"/>
                    </a:lnTo>
                    <a:lnTo>
                      <a:pt x="785" y="2636"/>
                    </a:lnTo>
                    <a:lnTo>
                      <a:pt x="804" y="2613"/>
                    </a:lnTo>
                    <a:lnTo>
                      <a:pt x="1690" y="1674"/>
                    </a:lnTo>
                    <a:lnTo>
                      <a:pt x="1067" y="1028"/>
                    </a:lnTo>
                    <a:lnTo>
                      <a:pt x="1057" y="1038"/>
                    </a:lnTo>
                    <a:lnTo>
                      <a:pt x="679" y="1431"/>
                    </a:lnTo>
                    <a:lnTo>
                      <a:pt x="661" y="1445"/>
                    </a:lnTo>
                    <a:lnTo>
                      <a:pt x="641" y="1454"/>
                    </a:lnTo>
                    <a:lnTo>
                      <a:pt x="620" y="1459"/>
                    </a:lnTo>
                    <a:lnTo>
                      <a:pt x="599" y="1459"/>
                    </a:lnTo>
                    <a:lnTo>
                      <a:pt x="579" y="1454"/>
                    </a:lnTo>
                    <a:lnTo>
                      <a:pt x="558" y="1445"/>
                    </a:lnTo>
                    <a:lnTo>
                      <a:pt x="541" y="1431"/>
                    </a:lnTo>
                    <a:lnTo>
                      <a:pt x="28" y="897"/>
                    </a:lnTo>
                    <a:lnTo>
                      <a:pt x="14" y="879"/>
                    </a:lnTo>
                    <a:lnTo>
                      <a:pt x="4" y="860"/>
                    </a:lnTo>
                    <a:lnTo>
                      <a:pt x="0" y="837"/>
                    </a:lnTo>
                    <a:lnTo>
                      <a:pt x="0" y="815"/>
                    </a:lnTo>
                    <a:lnTo>
                      <a:pt x="4" y="794"/>
                    </a:lnTo>
                    <a:lnTo>
                      <a:pt x="14" y="773"/>
                    </a:lnTo>
                    <a:lnTo>
                      <a:pt x="28" y="755"/>
                    </a:lnTo>
                    <a:lnTo>
                      <a:pt x="419" y="350"/>
                    </a:lnTo>
                    <a:lnTo>
                      <a:pt x="436" y="336"/>
                    </a:lnTo>
                    <a:lnTo>
                      <a:pt x="456" y="326"/>
                    </a:lnTo>
                    <a:lnTo>
                      <a:pt x="477" y="322"/>
                    </a:lnTo>
                    <a:lnTo>
                      <a:pt x="498" y="322"/>
                    </a:lnTo>
                    <a:lnTo>
                      <a:pt x="519" y="326"/>
                    </a:lnTo>
                    <a:lnTo>
                      <a:pt x="538" y="336"/>
                    </a:lnTo>
                    <a:lnTo>
                      <a:pt x="556" y="350"/>
                    </a:lnTo>
                    <a:lnTo>
                      <a:pt x="650" y="448"/>
                    </a:lnTo>
                    <a:lnTo>
                      <a:pt x="881" y="209"/>
                    </a:lnTo>
                    <a:lnTo>
                      <a:pt x="928" y="165"/>
                    </a:lnTo>
                    <a:lnTo>
                      <a:pt x="976" y="126"/>
                    </a:lnTo>
                    <a:lnTo>
                      <a:pt x="1028" y="93"/>
                    </a:lnTo>
                    <a:lnTo>
                      <a:pt x="1082" y="65"/>
                    </a:lnTo>
                    <a:lnTo>
                      <a:pt x="1137" y="41"/>
                    </a:lnTo>
                    <a:lnTo>
                      <a:pt x="1193" y="23"/>
                    </a:lnTo>
                    <a:lnTo>
                      <a:pt x="1252" y="10"/>
                    </a:lnTo>
                    <a:lnTo>
                      <a:pt x="1310" y="2"/>
                    </a:lnTo>
                    <a:lnTo>
                      <a:pt x="1369" y="0"/>
                    </a:lnTo>
                    <a:close/>
                  </a:path>
                </a:pathLst>
              </a:custGeom>
              <a:solidFill>
                <a:schemeClr val="accent1"/>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dirty="0"/>
              </a:p>
            </p:txBody>
          </p:sp>
        </p:grpSp>
        <p:cxnSp>
          <p:nvCxnSpPr>
            <p:cNvPr id="74" name="Straight Connector 73"/>
            <p:cNvCxnSpPr/>
            <p:nvPr/>
          </p:nvCxnSpPr>
          <p:spPr>
            <a:xfrm flipV="1">
              <a:off x="4583694" y="1283087"/>
              <a:ext cx="0" cy="1477994"/>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a:grpSpLocks/>
          </p:cNvGrpSpPr>
          <p:nvPr/>
        </p:nvGrpSpPr>
        <p:grpSpPr bwMode="auto">
          <a:xfrm>
            <a:off x="6567488" y="1282700"/>
            <a:ext cx="2005012" cy="1487488"/>
            <a:chOff x="6567266" y="1283087"/>
            <a:chExt cx="2005800" cy="1486684"/>
          </a:xfrm>
        </p:grpSpPr>
        <p:grpSp>
          <p:nvGrpSpPr>
            <p:cNvPr id="57355" name="Group 3"/>
            <p:cNvGrpSpPr>
              <a:grpSpLocks/>
            </p:cNvGrpSpPr>
            <p:nvPr/>
          </p:nvGrpSpPr>
          <p:grpSpPr bwMode="auto">
            <a:xfrm>
              <a:off x="6567266" y="1328349"/>
              <a:ext cx="2005800" cy="1441422"/>
              <a:chOff x="6685586" y="1344127"/>
              <a:chExt cx="2005800" cy="1441422"/>
            </a:xfrm>
          </p:grpSpPr>
          <p:sp>
            <p:nvSpPr>
              <p:cNvPr id="23" name="Oval 22"/>
              <p:cNvSpPr/>
              <p:nvPr/>
            </p:nvSpPr>
            <p:spPr>
              <a:xfrm>
                <a:off x="7319247" y="1344879"/>
                <a:ext cx="740066" cy="742548"/>
              </a:xfrm>
              <a:prstGeom prst="ellipse">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sp>
            <p:nvSpPr>
              <p:cNvPr id="57358" name="Freeform 9"/>
              <p:cNvSpPr>
                <a:spLocks noEditPoints="1"/>
              </p:cNvSpPr>
              <p:nvPr/>
            </p:nvSpPr>
            <p:spPr bwMode="auto">
              <a:xfrm>
                <a:off x="7548391" y="1515015"/>
                <a:ext cx="300350" cy="414645"/>
              </a:xfrm>
              <a:custGeom>
                <a:avLst/>
                <a:gdLst>
                  <a:gd name="T0" fmla="*/ 2147483647 w 227"/>
                  <a:gd name="T1" fmla="*/ 2147483647 h 309"/>
                  <a:gd name="T2" fmla="*/ 2147483647 w 227"/>
                  <a:gd name="T3" fmla="*/ 2147483647 h 309"/>
                  <a:gd name="T4" fmla="*/ 2147483647 w 227"/>
                  <a:gd name="T5" fmla="*/ 2147483647 h 309"/>
                  <a:gd name="T6" fmla="*/ 2147483647 w 227"/>
                  <a:gd name="T7" fmla="*/ 2147483647 h 309"/>
                  <a:gd name="T8" fmla="*/ 2147483647 w 227"/>
                  <a:gd name="T9" fmla="*/ 2147483647 h 309"/>
                  <a:gd name="T10" fmla="*/ 2147483647 w 227"/>
                  <a:gd name="T11" fmla="*/ 2147483647 h 309"/>
                  <a:gd name="T12" fmla="*/ 2147483647 w 227"/>
                  <a:gd name="T13" fmla="*/ 2147483647 h 309"/>
                  <a:gd name="T14" fmla="*/ 2147483647 w 227"/>
                  <a:gd name="T15" fmla="*/ 2147483647 h 309"/>
                  <a:gd name="T16" fmla="*/ 2147483647 w 227"/>
                  <a:gd name="T17" fmla="*/ 2147483647 h 309"/>
                  <a:gd name="T18" fmla="*/ 2147483647 w 227"/>
                  <a:gd name="T19" fmla="*/ 2147483647 h 309"/>
                  <a:gd name="T20" fmla="*/ 2147483647 w 227"/>
                  <a:gd name="T21" fmla="*/ 2147483647 h 309"/>
                  <a:gd name="T22" fmla="*/ 2147483647 w 227"/>
                  <a:gd name="T23" fmla="*/ 2147483647 h 309"/>
                  <a:gd name="T24" fmla="*/ 2147483647 w 227"/>
                  <a:gd name="T25" fmla="*/ 2147483647 h 309"/>
                  <a:gd name="T26" fmla="*/ 2147483647 w 227"/>
                  <a:gd name="T27" fmla="*/ 2147483647 h 309"/>
                  <a:gd name="T28" fmla="*/ 2147483647 w 227"/>
                  <a:gd name="T29" fmla="*/ 2147483647 h 309"/>
                  <a:gd name="T30" fmla="*/ 2147483647 w 227"/>
                  <a:gd name="T31" fmla="*/ 2147483647 h 309"/>
                  <a:gd name="T32" fmla="*/ 2147483647 w 227"/>
                  <a:gd name="T33" fmla="*/ 2147483647 h 309"/>
                  <a:gd name="T34" fmla="*/ 2147483647 w 227"/>
                  <a:gd name="T35" fmla="*/ 2147483647 h 309"/>
                  <a:gd name="T36" fmla="*/ 2147483647 w 227"/>
                  <a:gd name="T37" fmla="*/ 2147483647 h 309"/>
                  <a:gd name="T38" fmla="*/ 2147483647 w 227"/>
                  <a:gd name="T39" fmla="*/ 2147483647 h 309"/>
                  <a:gd name="T40" fmla="*/ 2147483647 w 227"/>
                  <a:gd name="T41" fmla="*/ 2147483647 h 309"/>
                  <a:gd name="T42" fmla="*/ 2147483647 w 227"/>
                  <a:gd name="T43" fmla="*/ 2147483647 h 309"/>
                  <a:gd name="T44" fmla="*/ 2147483647 w 227"/>
                  <a:gd name="T45" fmla="*/ 2147483647 h 309"/>
                  <a:gd name="T46" fmla="*/ 2147483647 w 227"/>
                  <a:gd name="T47" fmla="*/ 2147483647 h 309"/>
                  <a:gd name="T48" fmla="*/ 2147483647 w 227"/>
                  <a:gd name="T49" fmla="*/ 2147483647 h 309"/>
                  <a:gd name="T50" fmla="*/ 2147483647 w 227"/>
                  <a:gd name="T51" fmla="*/ 2147483647 h 309"/>
                  <a:gd name="T52" fmla="*/ 2147483647 w 227"/>
                  <a:gd name="T53" fmla="*/ 2147483647 h 309"/>
                  <a:gd name="T54" fmla="*/ 2147483647 w 227"/>
                  <a:gd name="T55" fmla="*/ 2147483647 h 309"/>
                  <a:gd name="T56" fmla="*/ 2147483647 w 227"/>
                  <a:gd name="T57" fmla="*/ 2147483647 h 309"/>
                  <a:gd name="T58" fmla="*/ 2147483647 w 227"/>
                  <a:gd name="T59" fmla="*/ 2147483647 h 309"/>
                  <a:gd name="T60" fmla="*/ 2147483647 w 227"/>
                  <a:gd name="T61" fmla="*/ 2147483647 h 309"/>
                  <a:gd name="T62" fmla="*/ 2147483647 w 227"/>
                  <a:gd name="T63" fmla="*/ 0 h 309"/>
                  <a:gd name="T64" fmla="*/ 2147483647 w 227"/>
                  <a:gd name="T65" fmla="*/ 2147483647 h 309"/>
                  <a:gd name="T66" fmla="*/ 2147483647 w 227"/>
                  <a:gd name="T67" fmla="*/ 2147483647 h 309"/>
                  <a:gd name="T68" fmla="*/ 2147483647 w 227"/>
                  <a:gd name="T69" fmla="*/ 2147483647 h 309"/>
                  <a:gd name="T70" fmla="*/ 2147483647 w 227"/>
                  <a:gd name="T71" fmla="*/ 2147483647 h 309"/>
                  <a:gd name="T72" fmla="*/ 2147483647 w 227"/>
                  <a:gd name="T73" fmla="*/ 2147483647 h 309"/>
                  <a:gd name="T74" fmla="*/ 2147483647 w 227"/>
                  <a:gd name="T75" fmla="*/ 2147483647 h 309"/>
                  <a:gd name="T76" fmla="*/ 2147483647 w 227"/>
                  <a:gd name="T77" fmla="*/ 2147483647 h 309"/>
                  <a:gd name="T78" fmla="*/ 2147483647 w 227"/>
                  <a:gd name="T79" fmla="*/ 2147483647 h 309"/>
                  <a:gd name="T80" fmla="*/ 2147483647 w 227"/>
                  <a:gd name="T81" fmla="*/ 2147483647 h 309"/>
                  <a:gd name="T82" fmla="*/ 2147483647 w 227"/>
                  <a:gd name="T83" fmla="*/ 2147483647 h 309"/>
                  <a:gd name="T84" fmla="*/ 2147483647 w 227"/>
                  <a:gd name="T85" fmla="*/ 2147483647 h 309"/>
                  <a:gd name="T86" fmla="*/ 2147483647 w 227"/>
                  <a:gd name="T87" fmla="*/ 2147483647 h 309"/>
                  <a:gd name="T88" fmla="*/ 2147483647 w 227"/>
                  <a:gd name="T89" fmla="*/ 2147483647 h 309"/>
                  <a:gd name="T90" fmla="*/ 2147483647 w 227"/>
                  <a:gd name="T91" fmla="*/ 2147483647 h 309"/>
                  <a:gd name="T92" fmla="*/ 2147483647 w 227"/>
                  <a:gd name="T93" fmla="*/ 2147483647 h 309"/>
                  <a:gd name="T94" fmla="*/ 2147483647 w 227"/>
                  <a:gd name="T95" fmla="*/ 2147483647 h 309"/>
                  <a:gd name="T96" fmla="*/ 2147483647 w 227"/>
                  <a:gd name="T97" fmla="*/ 2147483647 h 309"/>
                  <a:gd name="T98" fmla="*/ 2147483647 w 227"/>
                  <a:gd name="T99" fmla="*/ 2147483647 h 309"/>
                  <a:gd name="T100" fmla="*/ 2147483647 w 227"/>
                  <a:gd name="T101" fmla="*/ 2147483647 h 309"/>
                  <a:gd name="T102" fmla="*/ 2147483647 w 227"/>
                  <a:gd name="T103" fmla="*/ 2147483647 h 30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7" h="309">
                    <a:moveTo>
                      <a:pt x="209" y="279"/>
                    </a:moveTo>
                    <a:cubicBezTo>
                      <a:pt x="209" y="296"/>
                      <a:pt x="195" y="309"/>
                      <a:pt x="179" y="309"/>
                    </a:cubicBezTo>
                    <a:cubicBezTo>
                      <a:pt x="165" y="309"/>
                      <a:pt x="154" y="300"/>
                      <a:pt x="150" y="287"/>
                    </a:cubicBezTo>
                    <a:cubicBezTo>
                      <a:pt x="74" y="287"/>
                      <a:pt x="74" y="287"/>
                      <a:pt x="74" y="287"/>
                    </a:cubicBezTo>
                    <a:cubicBezTo>
                      <a:pt x="70" y="300"/>
                      <a:pt x="59" y="309"/>
                      <a:pt x="45" y="309"/>
                    </a:cubicBezTo>
                    <a:cubicBezTo>
                      <a:pt x="28" y="309"/>
                      <a:pt x="15" y="296"/>
                      <a:pt x="15" y="279"/>
                    </a:cubicBezTo>
                    <a:cubicBezTo>
                      <a:pt x="15" y="263"/>
                      <a:pt x="28" y="249"/>
                      <a:pt x="45" y="249"/>
                    </a:cubicBezTo>
                    <a:cubicBezTo>
                      <a:pt x="59" y="249"/>
                      <a:pt x="70" y="259"/>
                      <a:pt x="74" y="271"/>
                    </a:cubicBezTo>
                    <a:cubicBezTo>
                      <a:pt x="150" y="271"/>
                      <a:pt x="150" y="271"/>
                      <a:pt x="150" y="271"/>
                    </a:cubicBezTo>
                    <a:cubicBezTo>
                      <a:pt x="154" y="259"/>
                      <a:pt x="165" y="249"/>
                      <a:pt x="179" y="249"/>
                    </a:cubicBezTo>
                    <a:cubicBezTo>
                      <a:pt x="195" y="249"/>
                      <a:pt x="209" y="263"/>
                      <a:pt x="209" y="279"/>
                    </a:cubicBezTo>
                    <a:close/>
                    <a:moveTo>
                      <a:pt x="43" y="51"/>
                    </a:moveTo>
                    <a:cubicBezTo>
                      <a:pt x="44" y="51"/>
                      <a:pt x="45" y="52"/>
                      <a:pt x="46" y="52"/>
                    </a:cubicBezTo>
                    <a:cubicBezTo>
                      <a:pt x="47" y="52"/>
                      <a:pt x="48" y="51"/>
                      <a:pt x="50" y="51"/>
                    </a:cubicBezTo>
                    <a:cubicBezTo>
                      <a:pt x="56" y="50"/>
                      <a:pt x="62" y="45"/>
                      <a:pt x="64" y="41"/>
                    </a:cubicBezTo>
                    <a:cubicBezTo>
                      <a:pt x="67" y="36"/>
                      <a:pt x="68" y="22"/>
                      <a:pt x="68" y="16"/>
                    </a:cubicBezTo>
                    <a:cubicBezTo>
                      <a:pt x="67" y="5"/>
                      <a:pt x="57" y="0"/>
                      <a:pt x="46" y="0"/>
                    </a:cubicBezTo>
                    <a:cubicBezTo>
                      <a:pt x="35" y="0"/>
                      <a:pt x="26" y="5"/>
                      <a:pt x="25" y="16"/>
                    </a:cubicBezTo>
                    <a:cubicBezTo>
                      <a:pt x="24" y="22"/>
                      <a:pt x="25" y="36"/>
                      <a:pt x="28" y="41"/>
                    </a:cubicBezTo>
                    <a:cubicBezTo>
                      <a:pt x="31" y="45"/>
                      <a:pt x="36" y="50"/>
                      <a:pt x="43" y="51"/>
                    </a:cubicBezTo>
                    <a:close/>
                    <a:moveTo>
                      <a:pt x="17" y="148"/>
                    </a:moveTo>
                    <a:cubicBezTo>
                      <a:pt x="11" y="147"/>
                      <a:pt x="11" y="147"/>
                      <a:pt x="11" y="147"/>
                    </a:cubicBezTo>
                    <a:cubicBezTo>
                      <a:pt x="5" y="145"/>
                      <a:pt x="3" y="141"/>
                      <a:pt x="3" y="134"/>
                    </a:cubicBezTo>
                    <a:cubicBezTo>
                      <a:pt x="1" y="74"/>
                      <a:pt x="1" y="74"/>
                      <a:pt x="1" y="74"/>
                    </a:cubicBezTo>
                    <a:cubicBezTo>
                      <a:pt x="0" y="60"/>
                      <a:pt x="15" y="54"/>
                      <a:pt x="27" y="51"/>
                    </a:cubicBezTo>
                    <a:cubicBezTo>
                      <a:pt x="31" y="55"/>
                      <a:pt x="36" y="58"/>
                      <a:pt x="42" y="60"/>
                    </a:cubicBezTo>
                    <a:cubicBezTo>
                      <a:pt x="44" y="60"/>
                      <a:pt x="45" y="60"/>
                      <a:pt x="46" y="60"/>
                    </a:cubicBezTo>
                    <a:cubicBezTo>
                      <a:pt x="47" y="60"/>
                      <a:pt x="49" y="60"/>
                      <a:pt x="50" y="60"/>
                    </a:cubicBezTo>
                    <a:cubicBezTo>
                      <a:pt x="56" y="58"/>
                      <a:pt x="62" y="55"/>
                      <a:pt x="65" y="51"/>
                    </a:cubicBezTo>
                    <a:cubicBezTo>
                      <a:pt x="78" y="54"/>
                      <a:pt x="92" y="60"/>
                      <a:pt x="92" y="74"/>
                    </a:cubicBezTo>
                    <a:cubicBezTo>
                      <a:pt x="90" y="134"/>
                      <a:pt x="90" y="134"/>
                      <a:pt x="90" y="134"/>
                    </a:cubicBezTo>
                    <a:cubicBezTo>
                      <a:pt x="89" y="141"/>
                      <a:pt x="87" y="145"/>
                      <a:pt x="81" y="147"/>
                    </a:cubicBezTo>
                    <a:cubicBezTo>
                      <a:pt x="75" y="148"/>
                      <a:pt x="75" y="148"/>
                      <a:pt x="75" y="148"/>
                    </a:cubicBezTo>
                    <a:cubicBezTo>
                      <a:pt x="70" y="218"/>
                      <a:pt x="70" y="218"/>
                      <a:pt x="70" y="218"/>
                    </a:cubicBezTo>
                    <a:cubicBezTo>
                      <a:pt x="70" y="221"/>
                      <a:pt x="68" y="223"/>
                      <a:pt x="65" y="223"/>
                    </a:cubicBezTo>
                    <a:cubicBezTo>
                      <a:pt x="27" y="223"/>
                      <a:pt x="27" y="223"/>
                      <a:pt x="27" y="223"/>
                    </a:cubicBezTo>
                    <a:cubicBezTo>
                      <a:pt x="24" y="223"/>
                      <a:pt x="23" y="221"/>
                      <a:pt x="22" y="218"/>
                    </a:cubicBezTo>
                    <a:lnTo>
                      <a:pt x="17" y="148"/>
                    </a:lnTo>
                    <a:close/>
                    <a:moveTo>
                      <a:pt x="21" y="75"/>
                    </a:moveTo>
                    <a:cubicBezTo>
                      <a:pt x="23" y="129"/>
                      <a:pt x="23" y="129"/>
                      <a:pt x="23" y="129"/>
                    </a:cubicBezTo>
                    <a:cubicBezTo>
                      <a:pt x="36" y="132"/>
                      <a:pt x="36" y="132"/>
                      <a:pt x="36" y="132"/>
                    </a:cubicBezTo>
                    <a:cubicBezTo>
                      <a:pt x="37" y="147"/>
                      <a:pt x="37" y="147"/>
                      <a:pt x="37" y="147"/>
                    </a:cubicBezTo>
                    <a:cubicBezTo>
                      <a:pt x="41" y="203"/>
                      <a:pt x="41" y="203"/>
                      <a:pt x="41" y="203"/>
                    </a:cubicBezTo>
                    <a:cubicBezTo>
                      <a:pt x="51" y="203"/>
                      <a:pt x="51" y="203"/>
                      <a:pt x="51" y="203"/>
                    </a:cubicBezTo>
                    <a:cubicBezTo>
                      <a:pt x="55" y="147"/>
                      <a:pt x="55" y="147"/>
                      <a:pt x="55" y="147"/>
                    </a:cubicBezTo>
                    <a:cubicBezTo>
                      <a:pt x="56" y="132"/>
                      <a:pt x="56" y="132"/>
                      <a:pt x="56" y="132"/>
                    </a:cubicBezTo>
                    <a:cubicBezTo>
                      <a:pt x="70" y="129"/>
                      <a:pt x="70" y="129"/>
                      <a:pt x="70" y="129"/>
                    </a:cubicBezTo>
                    <a:cubicBezTo>
                      <a:pt x="72" y="75"/>
                      <a:pt x="72" y="75"/>
                      <a:pt x="72" y="75"/>
                    </a:cubicBezTo>
                    <a:cubicBezTo>
                      <a:pt x="71" y="74"/>
                      <a:pt x="70" y="74"/>
                      <a:pt x="69" y="73"/>
                    </a:cubicBezTo>
                    <a:cubicBezTo>
                      <a:pt x="65" y="76"/>
                      <a:pt x="60" y="78"/>
                      <a:pt x="55" y="79"/>
                    </a:cubicBezTo>
                    <a:cubicBezTo>
                      <a:pt x="54" y="79"/>
                      <a:pt x="54" y="79"/>
                      <a:pt x="54" y="79"/>
                    </a:cubicBezTo>
                    <a:cubicBezTo>
                      <a:pt x="53" y="79"/>
                      <a:pt x="53" y="79"/>
                      <a:pt x="53" y="79"/>
                    </a:cubicBezTo>
                    <a:cubicBezTo>
                      <a:pt x="51" y="80"/>
                      <a:pt x="49" y="80"/>
                      <a:pt x="46" y="80"/>
                    </a:cubicBezTo>
                    <a:cubicBezTo>
                      <a:pt x="44" y="80"/>
                      <a:pt x="41" y="80"/>
                      <a:pt x="39" y="79"/>
                    </a:cubicBezTo>
                    <a:cubicBezTo>
                      <a:pt x="38" y="79"/>
                      <a:pt x="38" y="79"/>
                      <a:pt x="38" y="79"/>
                    </a:cubicBezTo>
                    <a:cubicBezTo>
                      <a:pt x="37" y="79"/>
                      <a:pt x="37" y="79"/>
                      <a:pt x="37" y="79"/>
                    </a:cubicBezTo>
                    <a:cubicBezTo>
                      <a:pt x="32" y="78"/>
                      <a:pt x="28" y="76"/>
                      <a:pt x="23" y="73"/>
                    </a:cubicBezTo>
                    <a:cubicBezTo>
                      <a:pt x="22" y="74"/>
                      <a:pt x="21" y="74"/>
                      <a:pt x="21" y="75"/>
                    </a:cubicBezTo>
                    <a:close/>
                    <a:moveTo>
                      <a:pt x="177" y="51"/>
                    </a:moveTo>
                    <a:cubicBezTo>
                      <a:pt x="179" y="51"/>
                      <a:pt x="180" y="52"/>
                      <a:pt x="181" y="52"/>
                    </a:cubicBezTo>
                    <a:cubicBezTo>
                      <a:pt x="182" y="52"/>
                      <a:pt x="183" y="51"/>
                      <a:pt x="184" y="51"/>
                    </a:cubicBezTo>
                    <a:cubicBezTo>
                      <a:pt x="191" y="50"/>
                      <a:pt x="196" y="45"/>
                      <a:pt x="199" y="41"/>
                    </a:cubicBezTo>
                    <a:cubicBezTo>
                      <a:pt x="202" y="36"/>
                      <a:pt x="203" y="22"/>
                      <a:pt x="202" y="16"/>
                    </a:cubicBezTo>
                    <a:cubicBezTo>
                      <a:pt x="201" y="5"/>
                      <a:pt x="192" y="0"/>
                      <a:pt x="181" y="0"/>
                    </a:cubicBezTo>
                    <a:cubicBezTo>
                      <a:pt x="170" y="0"/>
                      <a:pt x="160" y="5"/>
                      <a:pt x="159" y="16"/>
                    </a:cubicBezTo>
                    <a:cubicBezTo>
                      <a:pt x="158" y="22"/>
                      <a:pt x="160" y="36"/>
                      <a:pt x="163" y="41"/>
                    </a:cubicBezTo>
                    <a:cubicBezTo>
                      <a:pt x="165" y="45"/>
                      <a:pt x="171" y="50"/>
                      <a:pt x="177" y="51"/>
                    </a:cubicBezTo>
                    <a:close/>
                    <a:moveTo>
                      <a:pt x="226" y="74"/>
                    </a:moveTo>
                    <a:cubicBezTo>
                      <a:pt x="224" y="134"/>
                      <a:pt x="224" y="134"/>
                      <a:pt x="224" y="134"/>
                    </a:cubicBezTo>
                    <a:cubicBezTo>
                      <a:pt x="224" y="141"/>
                      <a:pt x="222" y="145"/>
                      <a:pt x="216" y="147"/>
                    </a:cubicBezTo>
                    <a:cubicBezTo>
                      <a:pt x="209" y="148"/>
                      <a:pt x="209" y="148"/>
                      <a:pt x="209" y="148"/>
                    </a:cubicBezTo>
                    <a:cubicBezTo>
                      <a:pt x="205" y="218"/>
                      <a:pt x="205" y="218"/>
                      <a:pt x="205" y="218"/>
                    </a:cubicBezTo>
                    <a:cubicBezTo>
                      <a:pt x="204" y="221"/>
                      <a:pt x="202" y="223"/>
                      <a:pt x="200" y="223"/>
                    </a:cubicBezTo>
                    <a:cubicBezTo>
                      <a:pt x="162" y="223"/>
                      <a:pt x="162" y="223"/>
                      <a:pt x="162" y="223"/>
                    </a:cubicBezTo>
                    <a:cubicBezTo>
                      <a:pt x="159" y="223"/>
                      <a:pt x="157" y="221"/>
                      <a:pt x="157" y="218"/>
                    </a:cubicBezTo>
                    <a:cubicBezTo>
                      <a:pt x="152" y="148"/>
                      <a:pt x="152" y="148"/>
                      <a:pt x="152" y="148"/>
                    </a:cubicBezTo>
                    <a:cubicBezTo>
                      <a:pt x="146" y="147"/>
                      <a:pt x="146" y="147"/>
                      <a:pt x="146" y="147"/>
                    </a:cubicBezTo>
                    <a:cubicBezTo>
                      <a:pt x="140" y="145"/>
                      <a:pt x="138" y="141"/>
                      <a:pt x="137" y="134"/>
                    </a:cubicBezTo>
                    <a:cubicBezTo>
                      <a:pt x="135" y="74"/>
                      <a:pt x="135" y="74"/>
                      <a:pt x="135" y="74"/>
                    </a:cubicBezTo>
                    <a:cubicBezTo>
                      <a:pt x="135" y="60"/>
                      <a:pt x="149" y="54"/>
                      <a:pt x="161" y="51"/>
                    </a:cubicBezTo>
                    <a:cubicBezTo>
                      <a:pt x="165" y="55"/>
                      <a:pt x="171" y="58"/>
                      <a:pt x="176" y="60"/>
                    </a:cubicBezTo>
                    <a:cubicBezTo>
                      <a:pt x="178" y="60"/>
                      <a:pt x="180" y="60"/>
                      <a:pt x="181" y="60"/>
                    </a:cubicBezTo>
                    <a:cubicBezTo>
                      <a:pt x="182" y="60"/>
                      <a:pt x="183" y="60"/>
                      <a:pt x="185" y="60"/>
                    </a:cubicBezTo>
                    <a:cubicBezTo>
                      <a:pt x="191" y="58"/>
                      <a:pt x="196" y="55"/>
                      <a:pt x="200" y="51"/>
                    </a:cubicBezTo>
                    <a:cubicBezTo>
                      <a:pt x="212" y="54"/>
                      <a:pt x="227" y="60"/>
                      <a:pt x="226" y="74"/>
                    </a:cubicBezTo>
                    <a:close/>
                    <a:moveTo>
                      <a:pt x="206" y="75"/>
                    </a:moveTo>
                    <a:cubicBezTo>
                      <a:pt x="206" y="74"/>
                      <a:pt x="205" y="74"/>
                      <a:pt x="204" y="73"/>
                    </a:cubicBezTo>
                    <a:cubicBezTo>
                      <a:pt x="199" y="76"/>
                      <a:pt x="194" y="78"/>
                      <a:pt x="189" y="79"/>
                    </a:cubicBezTo>
                    <a:cubicBezTo>
                      <a:pt x="189" y="79"/>
                      <a:pt x="189" y="79"/>
                      <a:pt x="189" y="79"/>
                    </a:cubicBezTo>
                    <a:cubicBezTo>
                      <a:pt x="188" y="79"/>
                      <a:pt x="188" y="79"/>
                      <a:pt x="188" y="79"/>
                    </a:cubicBezTo>
                    <a:cubicBezTo>
                      <a:pt x="186" y="80"/>
                      <a:pt x="183" y="80"/>
                      <a:pt x="181" y="80"/>
                    </a:cubicBezTo>
                    <a:cubicBezTo>
                      <a:pt x="178" y="80"/>
                      <a:pt x="176" y="80"/>
                      <a:pt x="174" y="79"/>
                    </a:cubicBezTo>
                    <a:cubicBezTo>
                      <a:pt x="173" y="79"/>
                      <a:pt x="173" y="79"/>
                      <a:pt x="173" y="79"/>
                    </a:cubicBezTo>
                    <a:cubicBezTo>
                      <a:pt x="172" y="79"/>
                      <a:pt x="172" y="79"/>
                      <a:pt x="172" y="79"/>
                    </a:cubicBezTo>
                    <a:cubicBezTo>
                      <a:pt x="167" y="78"/>
                      <a:pt x="162" y="76"/>
                      <a:pt x="158" y="73"/>
                    </a:cubicBezTo>
                    <a:cubicBezTo>
                      <a:pt x="156" y="74"/>
                      <a:pt x="156" y="74"/>
                      <a:pt x="155" y="75"/>
                    </a:cubicBezTo>
                    <a:cubicBezTo>
                      <a:pt x="157" y="129"/>
                      <a:pt x="157" y="129"/>
                      <a:pt x="157" y="129"/>
                    </a:cubicBezTo>
                    <a:cubicBezTo>
                      <a:pt x="171" y="132"/>
                      <a:pt x="171" y="132"/>
                      <a:pt x="171" y="132"/>
                    </a:cubicBezTo>
                    <a:cubicBezTo>
                      <a:pt x="172" y="147"/>
                      <a:pt x="172" y="147"/>
                      <a:pt x="172" y="147"/>
                    </a:cubicBezTo>
                    <a:cubicBezTo>
                      <a:pt x="176" y="203"/>
                      <a:pt x="176" y="203"/>
                      <a:pt x="176" y="203"/>
                    </a:cubicBezTo>
                    <a:cubicBezTo>
                      <a:pt x="186" y="203"/>
                      <a:pt x="186" y="203"/>
                      <a:pt x="186" y="203"/>
                    </a:cubicBezTo>
                    <a:cubicBezTo>
                      <a:pt x="190" y="147"/>
                      <a:pt x="190" y="147"/>
                      <a:pt x="190" y="147"/>
                    </a:cubicBezTo>
                    <a:cubicBezTo>
                      <a:pt x="191" y="132"/>
                      <a:pt x="191" y="132"/>
                      <a:pt x="191" y="132"/>
                    </a:cubicBezTo>
                    <a:cubicBezTo>
                      <a:pt x="204" y="129"/>
                      <a:pt x="204" y="129"/>
                      <a:pt x="204" y="129"/>
                    </a:cubicBezTo>
                    <a:lnTo>
                      <a:pt x="206" y="7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lIns="91412" tIns="45706" rIns="91412" bIns="45706"/>
              <a:lstStyle/>
              <a:p>
                <a:endParaRPr lang="en-US" dirty="0"/>
              </a:p>
            </p:txBody>
          </p:sp>
          <p:sp>
            <p:nvSpPr>
              <p:cNvPr id="57359" name="Rectangle 2"/>
              <p:cNvSpPr>
                <a:spLocks noChangeArrowheads="1"/>
              </p:cNvSpPr>
              <p:nvPr/>
            </p:nvSpPr>
            <p:spPr bwMode="auto">
              <a:xfrm>
                <a:off x="6685586" y="2139218"/>
                <a:ext cx="2005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200" dirty="0"/>
                  <a:t>Integrate with </a:t>
                </a:r>
                <a:br>
                  <a:rPr lang="en-US" sz="1200" dirty="0"/>
                </a:br>
                <a:r>
                  <a:rPr lang="en-US" sz="1200" dirty="0"/>
                  <a:t>your existing </a:t>
                </a:r>
                <a:br>
                  <a:rPr lang="en-US" sz="1200" dirty="0"/>
                </a:br>
                <a:r>
                  <a:rPr lang="en-US" sz="1200" dirty="0"/>
                  <a:t>IT management tools</a:t>
                </a:r>
              </a:p>
            </p:txBody>
          </p:sp>
        </p:grpSp>
        <p:cxnSp>
          <p:nvCxnSpPr>
            <p:cNvPr id="75" name="Straight Connector 74"/>
            <p:cNvCxnSpPr/>
            <p:nvPr/>
          </p:nvCxnSpPr>
          <p:spPr>
            <a:xfrm flipV="1">
              <a:off x="6599028" y="1283087"/>
              <a:ext cx="0" cy="1478750"/>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77" name="Rectangle 76"/>
          <p:cNvSpPr>
            <a:spLocks noChangeArrowheads="1"/>
          </p:cNvSpPr>
          <p:nvPr/>
        </p:nvSpPr>
        <p:spPr bwMode="auto">
          <a:xfrm>
            <a:off x="3978275" y="3135313"/>
            <a:ext cx="1211263"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solidFill>
                  <a:srgbClr val="32B2DF"/>
                </a:solidFill>
              </a:rPr>
              <a:t>Results </a:t>
            </a:r>
          </a:p>
        </p:txBody>
      </p:sp>
      <p:sp>
        <p:nvSpPr>
          <p:cNvPr id="54" name="Slide Number Placeholder 1"/>
          <p:cNvSpPr txBox="1">
            <a:spLocks/>
          </p:cNvSpPr>
          <p:nvPr/>
        </p:nvSpPr>
        <p:spPr>
          <a:xfrm>
            <a:off x="8409709" y="4884989"/>
            <a:ext cx="359666" cy="274637"/>
          </a:xfrm>
          <a:prstGeom prst="rect">
            <a:avLst/>
          </a:prstGeom>
        </p:spPr>
        <p:txBody>
          <a:bodyPr vert="horz" lIns="91440" tIns="45720" rIns="91440" bIns="45720" rtlCol="0" anchor="ctr"/>
          <a:lstStyle>
            <a:defPPr>
              <a:defRPr lang="en-US"/>
            </a:defPPr>
            <a:lvl1pPr marL="0" algn="r" defTabSz="685800" rtl="0" eaLnBrk="1" latinLnBrk="0" hangingPunct="1">
              <a:defRPr lang="en-US" sz="600" kern="1200" smtClean="0">
                <a:solidFill>
                  <a:srgbClr val="000000"/>
                </a:solidFill>
                <a:latin typeface="+mn-lt"/>
                <a:ea typeface="+mn-ea"/>
                <a:cs typeface="CiscoSans Thin"/>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457200" fontAlgn="base">
              <a:spcBef>
                <a:spcPct val="0"/>
              </a:spcBef>
              <a:spcAft>
                <a:spcPct val="0"/>
              </a:spcAft>
            </a:pPr>
            <a:fld id="{96A97DD0-5BE7-4856-A2A9-C42C6688E607}" type="slidenum">
              <a:rPr lang="en-US" smtClean="0"/>
              <a:pPr defTabSz="457200" fontAlgn="base">
                <a:spcBef>
                  <a:spcPct val="0"/>
                </a:spcBef>
                <a:spcAft>
                  <a:spcPct val="0"/>
                </a:spcAft>
              </a:pPr>
              <a:t>13</a:t>
            </a:fld>
            <a:endParaRPr lang="en-US" dirty="0"/>
          </a:p>
        </p:txBody>
      </p:sp>
    </p:spTree>
    <p:extLst>
      <p:ext uri="{BB962C8B-B14F-4D97-AF65-F5344CB8AC3E}">
        <p14:creationId xmlns:p14="http://schemas.microsoft.com/office/powerpoint/2010/main" val="2980166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up)">
                                      <p:cBhvr>
                                        <p:cTn id="24" dur="500"/>
                                        <p:tgtEl>
                                          <p:spTgt spid="72"/>
                                        </p:tgtEl>
                                      </p:cBhvr>
                                    </p:animEffect>
                                  </p:childTnLst>
                                </p:cTn>
                              </p:par>
                            </p:childTnLst>
                          </p:cTn>
                        </p:par>
                        <p:par>
                          <p:cTn id="25" fill="hold" nodeType="afterGroup">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par>
                          <p:cTn id="29" fill="hold" nodeType="afterGroup">
                            <p:stCondLst>
                              <p:cond delay="10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nodeType="afterGroup">
                            <p:stCondLst>
                              <p:cond delay="1500"/>
                            </p:stCondLst>
                            <p:childTnLst>
                              <p:par>
                                <p:cTn id="34" presetID="22" presetClass="entr" presetSubtype="8"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par>
                          <p:cTn id="37" fill="hold" nodeType="afterGroup">
                            <p:stCondLst>
                              <p:cond delay="2000"/>
                            </p:stCondLst>
                            <p:childTnLst>
                              <p:par>
                                <p:cTn id="38" presetID="22" presetClass="entr" presetSubtype="8"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19400" y="1352553"/>
            <a:ext cx="5562600" cy="3168210"/>
          </a:xfrm>
        </p:spPr>
        <p:txBody>
          <a:bodyPr/>
          <a:lstStyle/>
          <a:p>
            <a:pPr marL="63500" marR="0" lvl="0" indent="-7938" defTabSz="914400" eaLnBrk="1" fontAlgn="auto" latinLnBrk="0" hangingPunct="1">
              <a:lnSpc>
                <a:spcPct val="100000"/>
              </a:lnSpc>
              <a:spcBef>
                <a:spcPts val="0"/>
              </a:spcBef>
              <a:spcAft>
                <a:spcPts val="0"/>
              </a:spcAft>
              <a:buClrTx/>
              <a:buSzTx/>
              <a:buFontTx/>
              <a:buNone/>
              <a:defRPr/>
            </a:pPr>
            <a:endParaRPr lang="en-US" sz="2800" i="1" dirty="0" smtClean="0"/>
          </a:p>
          <a:p>
            <a:pPr marL="63500" marR="0" lvl="0" indent="-7938" defTabSz="914400" eaLnBrk="1" fontAlgn="auto" latinLnBrk="0" hangingPunct="1">
              <a:lnSpc>
                <a:spcPct val="100000"/>
              </a:lnSpc>
              <a:spcBef>
                <a:spcPts val="0"/>
              </a:spcBef>
              <a:spcAft>
                <a:spcPts val="0"/>
              </a:spcAft>
              <a:buClrTx/>
              <a:buSzTx/>
              <a:buFontTx/>
              <a:buNone/>
              <a:defRPr/>
            </a:pPr>
            <a:endParaRPr lang="en-US" sz="2800" i="1" dirty="0"/>
          </a:p>
          <a:p>
            <a:pPr marL="63500" marR="0" lvl="0" indent="-7938" defTabSz="914400" eaLnBrk="1" fontAlgn="auto" latinLnBrk="0" hangingPunct="1">
              <a:lnSpc>
                <a:spcPct val="100000"/>
              </a:lnSpc>
              <a:spcBef>
                <a:spcPts val="0"/>
              </a:spcBef>
              <a:spcAft>
                <a:spcPts val="0"/>
              </a:spcAft>
              <a:buClrTx/>
              <a:buSzTx/>
              <a:buFontTx/>
              <a:buNone/>
              <a:defRPr/>
            </a:pPr>
            <a:r>
              <a:rPr lang="en-US" sz="2800" i="1" dirty="0" smtClean="0"/>
              <a:t>Which users do we consider Spark ‘developers’?</a:t>
            </a:r>
            <a:endParaRPr lang="en-US" sz="2800" i="1" dirty="0"/>
          </a:p>
        </p:txBody>
      </p:sp>
      <p:sp>
        <p:nvSpPr>
          <p:cNvPr id="3" name="Title 2"/>
          <p:cNvSpPr>
            <a:spLocks noGrp="1"/>
          </p:cNvSpPr>
          <p:nvPr>
            <p:ph type="title"/>
          </p:nvPr>
        </p:nvSpPr>
        <p:spPr>
          <a:xfrm>
            <a:off x="304800" y="468313"/>
            <a:ext cx="8345488" cy="731837"/>
          </a:xfrm>
        </p:spPr>
        <p:txBody>
          <a:bodyPr/>
          <a:lstStyle/>
          <a:p>
            <a:r>
              <a:rPr lang="en-US" dirty="0" smtClean="0"/>
              <a:t>Spark Platform API Fundamentals</a:t>
            </a:r>
            <a:br>
              <a:rPr lang="en-US" dirty="0" smtClean="0"/>
            </a:br>
            <a:endParaRPr lang="en-US" i="1" dirty="0">
              <a:solidFill>
                <a:srgbClr val="5CA9DB"/>
              </a:solidFill>
            </a:endParaRPr>
          </a:p>
        </p:txBody>
      </p:sp>
      <p:pic>
        <p:nvPicPr>
          <p:cNvPr id="4" name="Picture 3"/>
          <p:cNvPicPr>
            <a:picLocks noChangeAspect="1"/>
          </p:cNvPicPr>
          <p:nvPr/>
        </p:nvPicPr>
        <p:blipFill>
          <a:blip r:embed="rId3"/>
          <a:stretch>
            <a:fillRect/>
          </a:stretch>
        </p:blipFill>
        <p:spPr>
          <a:xfrm>
            <a:off x="762000" y="1809750"/>
            <a:ext cx="1962150" cy="1962150"/>
          </a:xfrm>
          <a:prstGeom prst="rect">
            <a:avLst/>
          </a:prstGeom>
        </p:spPr>
      </p:pic>
      <p:sp>
        <p:nvSpPr>
          <p:cNvPr id="5" name="Rectangle 4"/>
          <p:cNvSpPr/>
          <p:nvPr/>
        </p:nvSpPr>
        <p:spPr>
          <a:xfrm>
            <a:off x="381000" y="1276352"/>
            <a:ext cx="8001000" cy="33528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6" name="Picture 5"/>
          <p:cNvPicPr>
            <a:picLocks noChangeAspect="1"/>
          </p:cNvPicPr>
          <p:nvPr/>
        </p:nvPicPr>
        <p:blipFill>
          <a:blip r:embed="rId4"/>
          <a:stretch>
            <a:fillRect/>
          </a:stretch>
        </p:blipFill>
        <p:spPr>
          <a:xfrm>
            <a:off x="1524000" y="1200150"/>
            <a:ext cx="3657600" cy="2064774"/>
          </a:xfrm>
          <a:prstGeom prst="rect">
            <a:avLst/>
          </a:prstGeom>
        </p:spPr>
      </p:pic>
      <p:pic>
        <p:nvPicPr>
          <p:cNvPr id="7" name="Picture 6"/>
          <p:cNvPicPr>
            <a:picLocks noChangeAspect="1"/>
          </p:cNvPicPr>
          <p:nvPr/>
        </p:nvPicPr>
        <p:blipFill>
          <a:blip r:embed="rId5"/>
          <a:stretch>
            <a:fillRect/>
          </a:stretch>
        </p:blipFill>
        <p:spPr>
          <a:xfrm>
            <a:off x="228606" y="1200152"/>
            <a:ext cx="1869933" cy="2362200"/>
          </a:xfrm>
          <a:prstGeom prst="rect">
            <a:avLst/>
          </a:prstGeom>
        </p:spPr>
      </p:pic>
      <p:pic>
        <p:nvPicPr>
          <p:cNvPr id="8" name="Picture 7"/>
          <p:cNvPicPr>
            <a:picLocks noChangeAspect="1"/>
          </p:cNvPicPr>
          <p:nvPr/>
        </p:nvPicPr>
        <p:blipFill>
          <a:blip r:embed="rId6"/>
          <a:stretch>
            <a:fillRect/>
          </a:stretch>
        </p:blipFill>
        <p:spPr>
          <a:xfrm>
            <a:off x="4038600" y="1276350"/>
            <a:ext cx="3200400" cy="2400300"/>
          </a:xfrm>
          <a:prstGeom prst="rect">
            <a:avLst/>
          </a:prstGeom>
        </p:spPr>
      </p:pic>
      <p:pic>
        <p:nvPicPr>
          <p:cNvPr id="9" name="Picture 8"/>
          <p:cNvPicPr>
            <a:picLocks noChangeAspect="1"/>
          </p:cNvPicPr>
          <p:nvPr/>
        </p:nvPicPr>
        <p:blipFill>
          <a:blip r:embed="rId7"/>
          <a:stretch>
            <a:fillRect/>
          </a:stretch>
        </p:blipFill>
        <p:spPr>
          <a:xfrm>
            <a:off x="6629400" y="1047752"/>
            <a:ext cx="2603500" cy="2305182"/>
          </a:xfrm>
          <a:prstGeom prst="rect">
            <a:avLst/>
          </a:prstGeom>
        </p:spPr>
      </p:pic>
      <p:sp>
        <p:nvSpPr>
          <p:cNvPr id="10" name="TextBox 9"/>
          <p:cNvSpPr txBox="1"/>
          <p:nvPr/>
        </p:nvSpPr>
        <p:spPr>
          <a:xfrm>
            <a:off x="533406" y="3867150"/>
            <a:ext cx="1390901" cy="369332"/>
          </a:xfrm>
          <a:prstGeom prst="rect">
            <a:avLst/>
          </a:prstGeom>
          <a:noFill/>
        </p:spPr>
        <p:txBody>
          <a:bodyPr wrap="none" rtlCol="0">
            <a:spAutoFit/>
          </a:bodyPr>
          <a:lstStyle/>
          <a:p>
            <a:r>
              <a:rPr lang="en-US" dirty="0" smtClean="0"/>
              <a:t>Integrations</a:t>
            </a:r>
            <a:endParaRPr lang="en-US" dirty="0"/>
          </a:p>
        </p:txBody>
      </p:sp>
      <p:sp>
        <p:nvSpPr>
          <p:cNvPr id="11" name="TextBox 10"/>
          <p:cNvSpPr txBox="1"/>
          <p:nvPr/>
        </p:nvSpPr>
        <p:spPr>
          <a:xfrm>
            <a:off x="2691317" y="3878818"/>
            <a:ext cx="1271089" cy="369332"/>
          </a:xfrm>
          <a:prstGeom prst="rect">
            <a:avLst/>
          </a:prstGeom>
          <a:noFill/>
        </p:spPr>
        <p:txBody>
          <a:bodyPr wrap="none" rtlCol="0">
            <a:spAutoFit/>
          </a:bodyPr>
          <a:lstStyle/>
          <a:p>
            <a:r>
              <a:rPr lang="en-US" dirty="0" smtClean="0"/>
              <a:t>Webhooks</a:t>
            </a:r>
            <a:endParaRPr lang="en-US" dirty="0"/>
          </a:p>
        </p:txBody>
      </p:sp>
      <p:sp>
        <p:nvSpPr>
          <p:cNvPr id="12" name="TextBox 11"/>
          <p:cNvSpPr txBox="1"/>
          <p:nvPr/>
        </p:nvSpPr>
        <p:spPr>
          <a:xfrm>
            <a:off x="5411034" y="3878818"/>
            <a:ext cx="684966" cy="369332"/>
          </a:xfrm>
          <a:prstGeom prst="rect">
            <a:avLst/>
          </a:prstGeom>
          <a:noFill/>
        </p:spPr>
        <p:txBody>
          <a:bodyPr wrap="none" rtlCol="0">
            <a:spAutoFit/>
          </a:bodyPr>
          <a:lstStyle/>
          <a:p>
            <a:r>
              <a:rPr lang="en-US" dirty="0" smtClean="0"/>
              <a:t>APIs</a:t>
            </a:r>
            <a:endParaRPr lang="en-US" dirty="0"/>
          </a:p>
        </p:txBody>
      </p:sp>
      <p:sp>
        <p:nvSpPr>
          <p:cNvPr id="13" name="TextBox 12"/>
          <p:cNvSpPr txBox="1"/>
          <p:nvPr/>
        </p:nvSpPr>
        <p:spPr>
          <a:xfrm>
            <a:off x="7646513" y="3867150"/>
            <a:ext cx="659293" cy="369332"/>
          </a:xfrm>
          <a:prstGeom prst="rect">
            <a:avLst/>
          </a:prstGeom>
          <a:noFill/>
        </p:spPr>
        <p:txBody>
          <a:bodyPr wrap="none" rtlCol="0">
            <a:spAutoFit/>
          </a:bodyPr>
          <a:lstStyle/>
          <a:p>
            <a:r>
              <a:rPr lang="en-US" dirty="0" smtClean="0"/>
              <a:t>SDK</a:t>
            </a:r>
            <a:endParaRPr lang="en-US" dirty="0"/>
          </a:p>
        </p:txBody>
      </p:sp>
    </p:spTree>
    <p:extLst>
      <p:ext uri="{BB962C8B-B14F-4D97-AF65-F5344CB8AC3E}">
        <p14:creationId xmlns:p14="http://schemas.microsoft.com/office/powerpoint/2010/main" val="18521175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437766" y="463804"/>
            <a:ext cx="834548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smtClean="0">
                <a:solidFill>
                  <a:srgbClr val="FFFFFF"/>
                </a:solidFill>
              </a:rPr>
              <a:t>The Solution</a:t>
            </a:r>
            <a:endParaRPr>
              <a:solidFill>
                <a:srgbClr val="FFFFFF"/>
              </a:solidFill>
            </a:endParaRPr>
          </a:p>
        </p:txBody>
      </p:sp>
      <p:sp>
        <p:nvSpPr>
          <p:cNvPr id="3" name="Title 2"/>
          <p:cNvSpPr>
            <a:spLocks noGrp="1"/>
          </p:cNvSpPr>
          <p:nvPr>
            <p:ph type="title"/>
          </p:nvPr>
        </p:nvSpPr>
        <p:spPr>
          <a:xfrm>
            <a:off x="263452" y="154564"/>
            <a:ext cx="8706234" cy="731837"/>
          </a:xfrm>
        </p:spPr>
        <p:txBody>
          <a:bodyPr/>
          <a:lstStyle/>
          <a:p>
            <a:r>
              <a:rPr lang="en-US" sz="3100" dirty="0" smtClean="0">
                <a:solidFill>
                  <a:srgbClr val="595959"/>
                </a:solidFill>
              </a:rPr>
              <a:t>Cisco Collaboration Cloud APIs</a:t>
            </a:r>
            <a:endParaRPr lang="en-US" sz="3100" dirty="0">
              <a:solidFill>
                <a:srgbClr val="595959"/>
              </a:solidFill>
            </a:endParaRPr>
          </a:p>
        </p:txBody>
      </p:sp>
      <p:sp>
        <p:nvSpPr>
          <p:cNvPr id="9" name="TextBox 8"/>
          <p:cNvSpPr txBox="1"/>
          <p:nvPr/>
        </p:nvSpPr>
        <p:spPr>
          <a:xfrm>
            <a:off x="376474" y="3935568"/>
            <a:ext cx="1298333" cy="646331"/>
          </a:xfrm>
          <a:prstGeom prst="rect">
            <a:avLst/>
          </a:prstGeom>
          <a:noFill/>
        </p:spPr>
        <p:txBody>
          <a:bodyPr wrap="square" rtlCol="0">
            <a:spAutoFit/>
          </a:bodyPr>
          <a:lstStyle/>
          <a:p>
            <a:pPr algn="ctr" fontAlgn="auto">
              <a:spcBef>
                <a:spcPts val="0"/>
              </a:spcBef>
              <a:spcAft>
                <a:spcPts val="0"/>
              </a:spcAft>
            </a:pPr>
            <a:r>
              <a:rPr lang="en-US" sz="1200" dirty="0" smtClean="0">
                <a:solidFill>
                  <a:srgbClr val="676767"/>
                </a:solidFill>
                <a:latin typeface="Arial"/>
                <a:ea typeface=""/>
                <a:cs typeface=""/>
              </a:rPr>
              <a:t>Complete collaboration solution</a:t>
            </a:r>
            <a:endParaRPr lang="en-US" sz="1200" dirty="0">
              <a:solidFill>
                <a:srgbClr val="676767"/>
              </a:solidFill>
              <a:latin typeface="Arial"/>
              <a:ea typeface=""/>
              <a:cs typeface=""/>
            </a:endParaRPr>
          </a:p>
        </p:txBody>
      </p:sp>
      <p:sp>
        <p:nvSpPr>
          <p:cNvPr id="22" name="TextBox 21"/>
          <p:cNvSpPr txBox="1"/>
          <p:nvPr/>
        </p:nvSpPr>
        <p:spPr>
          <a:xfrm>
            <a:off x="7473261" y="3935568"/>
            <a:ext cx="1065829" cy="646331"/>
          </a:xfrm>
          <a:prstGeom prst="rect">
            <a:avLst/>
          </a:prstGeom>
          <a:noFill/>
        </p:spPr>
        <p:txBody>
          <a:bodyPr wrap="square" rtlCol="0">
            <a:spAutoFit/>
          </a:bodyPr>
          <a:lstStyle/>
          <a:p>
            <a:pPr algn="ctr" fontAlgn="auto">
              <a:spcBef>
                <a:spcPts val="0"/>
              </a:spcBef>
              <a:spcAft>
                <a:spcPts val="0"/>
              </a:spcAft>
            </a:pPr>
            <a:r>
              <a:rPr lang="en-US" sz="1200" dirty="0" smtClean="0">
                <a:solidFill>
                  <a:srgbClr val="676767"/>
                </a:solidFill>
                <a:latin typeface="Arial"/>
                <a:ea typeface=""/>
                <a:cs typeface=""/>
              </a:rPr>
              <a:t>Modular building blocks</a:t>
            </a:r>
            <a:endParaRPr lang="en-US" sz="1200" dirty="0">
              <a:solidFill>
                <a:srgbClr val="676767"/>
              </a:solidFill>
              <a:latin typeface="Arial"/>
              <a:ea typeface=""/>
              <a:cs typeface=""/>
            </a:endParaRPr>
          </a:p>
        </p:txBody>
      </p:sp>
      <p:grpSp>
        <p:nvGrpSpPr>
          <p:cNvPr id="12" name="Group 11"/>
          <p:cNvGrpSpPr/>
          <p:nvPr/>
        </p:nvGrpSpPr>
        <p:grpSpPr>
          <a:xfrm>
            <a:off x="1663563" y="3924295"/>
            <a:ext cx="5866848" cy="674876"/>
            <a:chOff x="1606413" y="3924295"/>
            <a:chExt cx="5866848" cy="674876"/>
          </a:xfrm>
          <a:solidFill>
            <a:schemeClr val="bg1">
              <a:lumMod val="85000"/>
            </a:schemeClr>
          </a:solidFill>
        </p:grpSpPr>
        <p:sp>
          <p:nvSpPr>
            <p:cNvPr id="20" name="Left-Right Arrow 19"/>
            <p:cNvSpPr/>
            <p:nvPr/>
          </p:nvSpPr>
          <p:spPr>
            <a:xfrm>
              <a:off x="1606413" y="3924295"/>
              <a:ext cx="5866848" cy="674876"/>
            </a:xfrm>
            <a:prstGeom prst="leftRightArrow">
              <a:avLst>
                <a:gd name="adj1" fmla="val 100000"/>
                <a:gd name="adj2" fmla="val 30131"/>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smtClean="0">
                <a:solidFill>
                  <a:srgbClr val="FFFFFF"/>
                </a:solidFill>
              </a:endParaRPr>
            </a:p>
          </p:txBody>
        </p:sp>
        <p:sp>
          <p:nvSpPr>
            <p:cNvPr id="25" name="TextBox 24"/>
            <p:cNvSpPr txBox="1"/>
            <p:nvPr/>
          </p:nvSpPr>
          <p:spPr>
            <a:xfrm>
              <a:off x="2613892" y="4023062"/>
              <a:ext cx="3896180" cy="461665"/>
            </a:xfrm>
            <a:prstGeom prst="rect">
              <a:avLst/>
            </a:prstGeom>
            <a:grpFill/>
          </p:spPr>
          <p:txBody>
            <a:bodyPr wrap="square" rtlCol="0" anchor="ctr">
              <a:spAutoFit/>
            </a:bodyPr>
            <a:lstStyle/>
            <a:p>
              <a:pPr algn="ctr" fontAlgn="auto">
                <a:spcBef>
                  <a:spcPts val="0"/>
                </a:spcBef>
                <a:spcAft>
                  <a:spcPts val="0"/>
                </a:spcAft>
              </a:pPr>
              <a:r>
                <a:rPr lang="en-US" sz="1200" dirty="0">
                  <a:solidFill>
                    <a:srgbClr val="676767"/>
                  </a:solidFill>
                  <a:latin typeface="Arial"/>
                  <a:ea typeface=""/>
                  <a:cs typeface=""/>
                </a:rPr>
                <a:t>Connect people, services and </a:t>
              </a:r>
              <a:br>
                <a:rPr lang="en-US" sz="1200" dirty="0">
                  <a:solidFill>
                    <a:srgbClr val="676767"/>
                  </a:solidFill>
                  <a:latin typeface="Arial"/>
                  <a:ea typeface=""/>
                  <a:cs typeface=""/>
                </a:rPr>
              </a:br>
              <a:r>
                <a:rPr lang="en-US" sz="1200" dirty="0">
                  <a:solidFill>
                    <a:srgbClr val="676767"/>
                  </a:solidFill>
                  <a:latin typeface="Arial"/>
                  <a:ea typeface=""/>
                  <a:cs typeface=""/>
                </a:rPr>
                <a:t>business processes like never before</a:t>
              </a:r>
            </a:p>
          </p:txBody>
        </p:sp>
      </p:grpSp>
      <p:grpSp>
        <p:nvGrpSpPr>
          <p:cNvPr id="2" name="Group 1"/>
          <p:cNvGrpSpPr/>
          <p:nvPr/>
        </p:nvGrpSpPr>
        <p:grpSpPr>
          <a:xfrm>
            <a:off x="646159" y="2166183"/>
            <a:ext cx="4374298" cy="1576767"/>
            <a:chOff x="686051" y="2355519"/>
            <a:chExt cx="4374298" cy="1576767"/>
          </a:xfrm>
        </p:grpSpPr>
        <p:grpSp>
          <p:nvGrpSpPr>
            <p:cNvPr id="5" name="Group 4"/>
            <p:cNvGrpSpPr/>
            <p:nvPr/>
          </p:nvGrpSpPr>
          <p:grpSpPr>
            <a:xfrm>
              <a:off x="1635367" y="2355519"/>
              <a:ext cx="3424982" cy="1576767"/>
              <a:chOff x="2283102" y="2668520"/>
              <a:chExt cx="3197722" cy="1576767"/>
            </a:xfrm>
            <a:solidFill>
              <a:schemeClr val="accent4">
                <a:lumMod val="75000"/>
              </a:schemeClr>
            </a:solidFill>
          </p:grpSpPr>
          <p:sp>
            <p:nvSpPr>
              <p:cNvPr id="4" name="Rounded Rectangle 3"/>
              <p:cNvSpPr/>
              <p:nvPr/>
            </p:nvSpPr>
            <p:spPr>
              <a:xfrm>
                <a:off x="2283102" y="2668520"/>
                <a:ext cx="1576767" cy="1576767"/>
              </a:xfrm>
              <a:prstGeom prst="roundRect">
                <a:avLst>
                  <a:gd name="adj" fmla="val 807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smtClean="0">
                  <a:solidFill>
                    <a:srgbClr val="FFFFFF"/>
                  </a:solidFill>
                </a:endParaRPr>
              </a:p>
            </p:txBody>
          </p:sp>
          <p:sp>
            <p:nvSpPr>
              <p:cNvPr id="11" name="Rounded Rectangle 10"/>
              <p:cNvSpPr/>
              <p:nvPr/>
            </p:nvSpPr>
            <p:spPr>
              <a:xfrm>
                <a:off x="3418897" y="2668520"/>
                <a:ext cx="2061927" cy="791993"/>
              </a:xfrm>
              <a:prstGeom prst="roundRect">
                <a:avLst>
                  <a:gd name="adj" fmla="val 807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smtClean="0">
                  <a:solidFill>
                    <a:srgbClr val="FFFFFF"/>
                  </a:solidFill>
                </a:endParaRPr>
              </a:p>
            </p:txBody>
          </p:sp>
        </p:grpSp>
        <p:sp>
          <p:nvSpPr>
            <p:cNvPr id="13" name="Rectangle 12"/>
            <p:cNvSpPr/>
            <p:nvPr/>
          </p:nvSpPr>
          <p:spPr>
            <a:xfrm>
              <a:off x="1769363" y="2484114"/>
              <a:ext cx="3099269" cy="461665"/>
            </a:xfrm>
            <a:prstGeom prst="rect">
              <a:avLst/>
            </a:prstGeom>
          </p:spPr>
          <p:txBody>
            <a:bodyPr wrap="square">
              <a:spAutoFit/>
            </a:bodyPr>
            <a:lstStyle/>
            <a:p>
              <a:pPr fontAlgn="auto">
                <a:spcBef>
                  <a:spcPts val="0"/>
                </a:spcBef>
                <a:spcAft>
                  <a:spcPts val="0"/>
                </a:spcAft>
              </a:pPr>
              <a:r>
                <a:rPr lang="en-US" sz="1200" dirty="0" smtClean="0">
                  <a:solidFill>
                    <a:srgbClr val="FFFFFF"/>
                  </a:solidFill>
                  <a:latin typeface="Arial"/>
                  <a:ea typeface=""/>
                  <a:cs typeface=""/>
                </a:rPr>
                <a:t>Integrate, extend, </a:t>
              </a:r>
              <a:r>
                <a:rPr lang="en-US" sz="1200" dirty="0">
                  <a:solidFill>
                    <a:srgbClr val="FFFFFF"/>
                  </a:solidFill>
                  <a:latin typeface="Arial"/>
                  <a:ea typeface=""/>
                  <a:cs typeface=""/>
                </a:rPr>
                <a:t>a</a:t>
              </a:r>
              <a:r>
                <a:rPr lang="en-US" sz="1200" dirty="0" smtClean="0">
                  <a:solidFill>
                    <a:srgbClr val="FFFFFF"/>
                  </a:solidFill>
                  <a:latin typeface="Arial"/>
                  <a:ea typeface=""/>
                  <a:cs typeface=""/>
                </a:rPr>
                <a:t>nd customize Spark experiences</a:t>
              </a:r>
              <a:endParaRPr lang="en-US" sz="1200" dirty="0">
                <a:solidFill>
                  <a:srgbClr val="FFFFFF"/>
                </a:solidFill>
                <a:latin typeface="Arial"/>
                <a:ea typeface=""/>
                <a:cs typeface=""/>
              </a:endParaRPr>
            </a:p>
          </p:txBody>
        </p:sp>
        <p:pic>
          <p:nvPicPr>
            <p:cNvPr id="8" name="Picture 7" descr="logo_spark_256px.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6051" y="2772679"/>
              <a:ext cx="768883" cy="758081"/>
            </a:xfrm>
            <a:prstGeom prst="rect">
              <a:avLst/>
            </a:prstGeom>
          </p:spPr>
        </p:pic>
        <p:sp>
          <p:nvSpPr>
            <p:cNvPr id="28" name="Rectangle 27"/>
            <p:cNvSpPr/>
            <p:nvPr/>
          </p:nvSpPr>
          <p:spPr>
            <a:xfrm>
              <a:off x="1635367" y="3079470"/>
              <a:ext cx="1688828" cy="584776"/>
            </a:xfrm>
            <a:prstGeom prst="rect">
              <a:avLst/>
            </a:prstGeom>
          </p:spPr>
          <p:txBody>
            <a:bodyPr wrap="square">
              <a:spAutoFit/>
            </a:bodyPr>
            <a:lstStyle/>
            <a:p>
              <a:pPr algn="ctr" fontAlgn="auto">
                <a:spcBef>
                  <a:spcPts val="0"/>
                </a:spcBef>
                <a:spcAft>
                  <a:spcPts val="0"/>
                </a:spcAft>
              </a:pPr>
              <a:r>
                <a:rPr lang="en-US" sz="1600" dirty="0" smtClean="0">
                  <a:solidFill>
                    <a:srgbClr val="FFFFFF"/>
                  </a:solidFill>
                  <a:latin typeface="Arial"/>
                  <a:ea typeface=""/>
                  <a:cs typeface=""/>
                </a:rPr>
                <a:t>Cisco </a:t>
              </a:r>
              <a:r>
                <a:rPr lang="en-US" sz="1600" dirty="0">
                  <a:solidFill>
                    <a:srgbClr val="FFFFFF"/>
                  </a:solidFill>
                  <a:latin typeface="Arial"/>
                  <a:ea typeface=""/>
                  <a:cs typeface=""/>
                </a:rPr>
                <a:t>Spark </a:t>
              </a:r>
              <a:r>
                <a:rPr lang="en-US" sz="1600" dirty="0" smtClean="0">
                  <a:solidFill>
                    <a:srgbClr val="FFFFFF"/>
                  </a:solidFill>
                  <a:latin typeface="Arial"/>
                  <a:ea typeface=""/>
                  <a:cs typeface=""/>
                </a:rPr>
                <a:t>Platform</a:t>
              </a:r>
            </a:p>
          </p:txBody>
        </p:sp>
      </p:grpSp>
      <p:grpSp>
        <p:nvGrpSpPr>
          <p:cNvPr id="6" name="Group 5"/>
          <p:cNvGrpSpPr/>
          <p:nvPr/>
        </p:nvGrpSpPr>
        <p:grpSpPr>
          <a:xfrm>
            <a:off x="3915061" y="2194723"/>
            <a:ext cx="4594740" cy="1576768"/>
            <a:chOff x="3809927" y="2384059"/>
            <a:chExt cx="4594740" cy="1576768"/>
          </a:xfrm>
        </p:grpSpPr>
        <p:grpSp>
          <p:nvGrpSpPr>
            <p:cNvPr id="14" name="Group 13"/>
            <p:cNvGrpSpPr/>
            <p:nvPr/>
          </p:nvGrpSpPr>
          <p:grpSpPr>
            <a:xfrm rot="10800000">
              <a:off x="3962389" y="2384059"/>
              <a:ext cx="3466142" cy="1576768"/>
              <a:chOff x="2283102" y="2668520"/>
              <a:chExt cx="3153534" cy="1576767"/>
            </a:xfrm>
            <a:solidFill>
              <a:srgbClr val="118CD1"/>
            </a:solidFill>
          </p:grpSpPr>
          <p:sp>
            <p:nvSpPr>
              <p:cNvPr id="15" name="Rounded Rectangle 14"/>
              <p:cNvSpPr/>
              <p:nvPr/>
            </p:nvSpPr>
            <p:spPr>
              <a:xfrm>
                <a:off x="2283102" y="2668520"/>
                <a:ext cx="1576767" cy="1576767"/>
              </a:xfrm>
              <a:prstGeom prst="roundRect">
                <a:avLst>
                  <a:gd name="adj" fmla="val 807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smtClean="0">
                  <a:solidFill>
                    <a:srgbClr val="FFFFFF"/>
                  </a:solidFill>
                </a:endParaRPr>
              </a:p>
            </p:txBody>
          </p:sp>
          <p:sp>
            <p:nvSpPr>
              <p:cNvPr id="16" name="Rounded Rectangle 15"/>
              <p:cNvSpPr/>
              <p:nvPr/>
            </p:nvSpPr>
            <p:spPr>
              <a:xfrm>
                <a:off x="3374709" y="2668520"/>
                <a:ext cx="2061927" cy="791993"/>
              </a:xfrm>
              <a:prstGeom prst="roundRect">
                <a:avLst>
                  <a:gd name="adj" fmla="val 807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smtClean="0">
                  <a:solidFill>
                    <a:srgbClr val="FFFFFF"/>
                  </a:solidFill>
                </a:endParaRPr>
              </a:p>
            </p:txBody>
          </p:sp>
        </p:grpSp>
        <p:pic>
          <p:nvPicPr>
            <p:cNvPr id="27" name="Picture 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1894" y="2849124"/>
              <a:ext cx="772773" cy="628845"/>
            </a:xfrm>
            <a:prstGeom prst="rect">
              <a:avLst/>
            </a:prstGeom>
          </p:spPr>
        </p:pic>
        <p:sp>
          <p:nvSpPr>
            <p:cNvPr id="29" name="Rectangle 28"/>
            <p:cNvSpPr/>
            <p:nvPr/>
          </p:nvSpPr>
          <p:spPr>
            <a:xfrm>
              <a:off x="3809927" y="3297513"/>
              <a:ext cx="3470841" cy="461665"/>
            </a:xfrm>
            <a:prstGeom prst="rect">
              <a:avLst/>
            </a:prstGeom>
          </p:spPr>
          <p:txBody>
            <a:bodyPr wrap="square">
              <a:spAutoFit/>
            </a:bodyPr>
            <a:lstStyle/>
            <a:p>
              <a:pPr algn="r" fontAlgn="auto">
                <a:spcBef>
                  <a:spcPts val="0"/>
                </a:spcBef>
                <a:spcAft>
                  <a:spcPts val="0"/>
                </a:spcAft>
              </a:pPr>
              <a:r>
                <a:rPr lang="en-US" sz="1200" dirty="0" smtClean="0">
                  <a:solidFill>
                    <a:srgbClr val="FFFFFF"/>
                  </a:solidFill>
                  <a:latin typeface="Arial"/>
                  <a:ea typeface=""/>
                  <a:cs typeface=""/>
                </a:rPr>
                <a:t>Embed voice </a:t>
              </a:r>
              <a:r>
                <a:rPr lang="en-US" sz="1200" dirty="0">
                  <a:solidFill>
                    <a:srgbClr val="FFFFFF"/>
                  </a:solidFill>
                  <a:latin typeface="Arial"/>
                  <a:ea typeface=""/>
                  <a:cs typeface=""/>
                </a:rPr>
                <a:t>and SMS services to enhance business processes</a:t>
              </a:r>
            </a:p>
          </p:txBody>
        </p:sp>
        <p:sp>
          <p:nvSpPr>
            <p:cNvPr id="30" name="Rectangle 29"/>
            <p:cNvSpPr/>
            <p:nvPr/>
          </p:nvSpPr>
          <p:spPr>
            <a:xfrm>
              <a:off x="5902246" y="2522502"/>
              <a:ext cx="1289524" cy="584776"/>
            </a:xfrm>
            <a:prstGeom prst="rect">
              <a:avLst/>
            </a:prstGeom>
          </p:spPr>
          <p:txBody>
            <a:bodyPr wrap="square">
              <a:spAutoFit/>
            </a:bodyPr>
            <a:lstStyle/>
            <a:p>
              <a:pPr algn="ctr" fontAlgn="auto">
                <a:spcBef>
                  <a:spcPts val="0"/>
                </a:spcBef>
                <a:spcAft>
                  <a:spcPts val="0"/>
                </a:spcAft>
              </a:pPr>
              <a:r>
                <a:rPr lang="en-US" sz="1600" dirty="0">
                  <a:solidFill>
                    <a:srgbClr val="FFFFFF"/>
                  </a:solidFill>
                  <a:latin typeface="Arial"/>
                  <a:ea typeface=""/>
                  <a:cs typeface=""/>
                </a:rPr>
                <a:t>Tropo Platform</a:t>
              </a:r>
            </a:p>
          </p:txBody>
        </p:sp>
      </p:grpSp>
      <p:grpSp>
        <p:nvGrpSpPr>
          <p:cNvPr id="10" name="Group 9"/>
          <p:cNvGrpSpPr/>
          <p:nvPr/>
        </p:nvGrpSpPr>
        <p:grpSpPr>
          <a:xfrm>
            <a:off x="575171" y="1066184"/>
            <a:ext cx="7431005" cy="882697"/>
            <a:chOff x="575171" y="1231853"/>
            <a:chExt cx="7431005" cy="882697"/>
          </a:xfrm>
        </p:grpSpPr>
        <p:sp>
          <p:nvSpPr>
            <p:cNvPr id="23" name="Rectangle 22"/>
            <p:cNvSpPr/>
            <p:nvPr/>
          </p:nvSpPr>
          <p:spPr>
            <a:xfrm>
              <a:off x="583058" y="1231853"/>
              <a:ext cx="7423118" cy="882697"/>
            </a:xfrm>
            <a:prstGeom prst="rect">
              <a:avLst/>
            </a:prstGeom>
            <a:gradFill flip="none" rotWithShape="1">
              <a:gsLst>
                <a:gs pos="0">
                  <a:schemeClr val="bg1">
                    <a:lumMod val="85000"/>
                    <a:alpha val="6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tIns="45719" rIns="91438" bIns="45719" rtlCol="0" anchor="ctr"/>
            <a:lstStyle/>
            <a:p>
              <a:pPr fontAlgn="auto">
                <a:spcBef>
                  <a:spcPts val="0"/>
                </a:spcBef>
                <a:spcAft>
                  <a:spcPts val="0"/>
                </a:spcAft>
              </a:pPr>
              <a:r>
                <a:rPr lang="en-US" sz="1600" b="1" dirty="0" smtClean="0">
                  <a:solidFill>
                    <a:srgbClr val="676767"/>
                  </a:solidFill>
                </a:rPr>
                <a:t>Our flexible platforms </a:t>
              </a:r>
              <a:r>
                <a:rPr lang="en-US" sz="1600" dirty="0" smtClean="0">
                  <a:solidFill>
                    <a:srgbClr val="676767"/>
                  </a:solidFill>
                </a:rPr>
                <a:t>offer a comprehensive set of tools to extend and embed cloud collaboration services. </a:t>
              </a:r>
              <a:br>
                <a:rPr lang="en-US" sz="1600" dirty="0" smtClean="0">
                  <a:solidFill>
                    <a:srgbClr val="676767"/>
                  </a:solidFill>
                </a:rPr>
              </a:br>
              <a:r>
                <a:rPr lang="en-US" sz="1600" dirty="0" smtClean="0">
                  <a:solidFill>
                    <a:srgbClr val="676767"/>
                  </a:solidFill>
                  <a:sym typeface="Wingdings"/>
                </a:rPr>
                <a:t></a:t>
              </a:r>
              <a:r>
                <a:rPr lang="en-US" sz="1600" dirty="0" smtClean="0">
                  <a:solidFill>
                    <a:srgbClr val="676767"/>
                  </a:solidFill>
                </a:rPr>
                <a:t>Team productivity and deeper customer engagement. </a:t>
              </a:r>
              <a:endParaRPr lang="en-US" sz="1600" dirty="0">
                <a:solidFill>
                  <a:srgbClr val="676767"/>
                </a:solidFill>
              </a:endParaRPr>
            </a:p>
          </p:txBody>
        </p:sp>
        <p:sp>
          <p:nvSpPr>
            <p:cNvPr id="31" name="Rectangle 30"/>
            <p:cNvSpPr/>
            <p:nvPr/>
          </p:nvSpPr>
          <p:spPr>
            <a:xfrm>
              <a:off x="575171" y="1231853"/>
              <a:ext cx="86606" cy="881142"/>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fontAlgn="auto">
                <a:lnSpc>
                  <a:spcPct val="90000"/>
                </a:lnSpc>
                <a:spcBef>
                  <a:spcPts val="20"/>
                </a:spcBef>
                <a:spcAft>
                  <a:spcPts val="0"/>
                </a:spcAft>
              </a:pPr>
              <a:endParaRPr lang="en-US" sz="1500" dirty="0" smtClean="0">
                <a:solidFill>
                  <a:srgbClr val="FFFFFF"/>
                </a:solidFill>
              </a:endParaRPr>
            </a:p>
          </p:txBody>
        </p:sp>
      </p:grpSp>
      <p:sp>
        <p:nvSpPr>
          <p:cNvPr id="32" name="Slide Number Placeholder 1"/>
          <p:cNvSpPr txBox="1">
            <a:spLocks/>
          </p:cNvSpPr>
          <p:nvPr/>
        </p:nvSpPr>
        <p:spPr>
          <a:xfrm>
            <a:off x="8409709" y="4884989"/>
            <a:ext cx="359666" cy="274637"/>
          </a:xfrm>
          <a:prstGeom prst="rect">
            <a:avLst/>
          </a:prstGeom>
        </p:spPr>
        <p:txBody>
          <a:bodyPr vert="horz" lIns="91440" tIns="45720" rIns="91440" bIns="45720" rtlCol="0" anchor="ctr"/>
          <a:lstStyle>
            <a:defPPr>
              <a:defRPr lang="en-US"/>
            </a:defPPr>
            <a:lvl1pPr marL="0" algn="r" defTabSz="685800" rtl="0" eaLnBrk="1" latinLnBrk="0" hangingPunct="1">
              <a:defRPr lang="en-US" sz="600" kern="1200" smtClean="0">
                <a:solidFill>
                  <a:srgbClr val="000000"/>
                </a:solidFill>
                <a:latin typeface="+mn-lt"/>
                <a:ea typeface="+mn-ea"/>
                <a:cs typeface="CiscoSans Thin"/>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457200" fontAlgn="base">
              <a:spcBef>
                <a:spcPct val="0"/>
              </a:spcBef>
              <a:spcAft>
                <a:spcPct val="0"/>
              </a:spcAft>
            </a:pPr>
            <a:fld id="{96A97DD0-5BE7-4856-A2A9-C42C6688E607}" type="slidenum">
              <a:rPr lang="en-US" smtClean="0"/>
              <a:pPr defTabSz="457200" fontAlgn="base">
                <a:spcBef>
                  <a:spcPct val="0"/>
                </a:spcBef>
                <a:spcAft>
                  <a:spcPct val="0"/>
                </a:spcAft>
              </a:pPr>
              <a:t>15</a:t>
            </a:fld>
            <a:endParaRPr lang="en-US" dirty="0"/>
          </a:p>
        </p:txBody>
      </p:sp>
    </p:spTree>
    <p:extLst>
      <p:ext uri="{BB962C8B-B14F-4D97-AF65-F5344CB8AC3E}">
        <p14:creationId xmlns:p14="http://schemas.microsoft.com/office/powerpoint/2010/main" val="186021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0" presetClass="path" presetSubtype="0" accel="50000" decel="50000" fill="hold" nodeType="withEffect">
                                  <p:stCondLst>
                                    <p:cond delay="0"/>
                                  </p:stCondLst>
                                  <p:childTnLst>
                                    <p:animMotion origin="layout" path="M -3.74891E-6 2.71605E-6 L 0.04411 2.71605E-6 " pathEditMode="relative" ptsTypes="AA">
                                      <p:cBhvr>
                                        <p:cTn id="17" dur="1000" fill="hold"/>
                                        <p:tgtEl>
                                          <p:spTgt spid="2"/>
                                        </p:tgtEl>
                                        <p:attrNameLst>
                                          <p:attrName>ppt_x</p:attrName>
                                          <p:attrName>ppt_y</p:attrName>
                                        </p:attrNameLst>
                                      </p:cBhvr>
                                    </p:animMotion>
                                  </p:childTnLst>
                                </p:cTn>
                              </p:par>
                              <p:par>
                                <p:cTn id="18" presetID="0" presetClass="path" presetSubtype="0" accel="50000" decel="50000" fill="hold" nodeType="withEffect">
                                  <p:stCondLst>
                                    <p:cond delay="0"/>
                                  </p:stCondLst>
                                  <p:childTnLst>
                                    <p:animMotion origin="layout" path="M -4.29588E-6 -3.08642E-6 L -0.0389 -3.08642E-6 " pathEditMode="relative" ptsTypes="AA">
                                      <p:cBhvr>
                                        <p:cTn id="19" dur="1000" fill="hold"/>
                                        <p:tgtEl>
                                          <p:spTgt spid="6"/>
                                        </p:tgtEl>
                                        <p:attrNameLst>
                                          <p:attrName>ppt_x</p:attrName>
                                          <p:attrName>ppt_y</p:attrName>
                                        </p:attrNameLst>
                                      </p:cBhvr>
                                    </p:animMotion>
                                  </p:childTnLst>
                                </p:cTn>
                              </p:par>
                            </p:childTnLst>
                          </p:cTn>
                        </p:par>
                        <p:par>
                          <p:cTn id="20" fill="hold">
                            <p:stCondLst>
                              <p:cond delay="1000"/>
                            </p:stCondLst>
                            <p:childTnLst>
                              <p:par>
                                <p:cTn id="21" presetID="16" presetClass="entr" presetSubtype="37"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outVertical)">
                                      <p:cBhvr>
                                        <p:cTn id="23" dur="500"/>
                                        <p:tgtEl>
                                          <p:spTgt spid="1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09551"/>
            <a:ext cx="8345488" cy="731837"/>
          </a:xfrm>
        </p:spPr>
        <p:txBody>
          <a:bodyPr/>
          <a:lstStyle/>
          <a:p>
            <a:r>
              <a:rPr lang="en-US" dirty="0" smtClean="0"/>
              <a:t>APIs</a:t>
            </a:r>
            <a:endParaRPr lang="en-US" dirty="0"/>
          </a:p>
        </p:txBody>
      </p:sp>
      <p:pic>
        <p:nvPicPr>
          <p:cNvPr id="4" name="Picture 3"/>
          <p:cNvPicPr>
            <a:picLocks noChangeAspect="1"/>
          </p:cNvPicPr>
          <p:nvPr/>
        </p:nvPicPr>
        <p:blipFill>
          <a:blip r:embed="rId2"/>
          <a:stretch>
            <a:fillRect/>
          </a:stretch>
        </p:blipFill>
        <p:spPr>
          <a:xfrm>
            <a:off x="838200" y="937772"/>
            <a:ext cx="7454900" cy="4072378"/>
          </a:xfrm>
          <a:prstGeom prst="rect">
            <a:avLst/>
          </a:prstGeom>
        </p:spPr>
      </p:pic>
    </p:spTree>
    <p:extLst>
      <p:ext uri="{BB962C8B-B14F-4D97-AF65-F5344CB8AC3E}">
        <p14:creationId xmlns:p14="http://schemas.microsoft.com/office/powerpoint/2010/main" val="75993635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381000" y="438151"/>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l" defTabSz="684156"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62"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24"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486"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648"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zh-CN" dirty="0" smtClean="0"/>
              <a:t>Webhooks</a:t>
            </a:r>
          </a:p>
          <a:p>
            <a:r>
              <a:rPr lang="en-US" altLang="zh-CN" sz="2800" dirty="0" smtClean="0">
                <a:solidFill>
                  <a:srgbClr val="5CA9DB"/>
                </a:solidFill>
              </a:rPr>
              <a:t>      </a:t>
            </a:r>
            <a:endParaRPr lang="en-US" altLang="zh-CN" sz="2400" dirty="0" smtClean="0">
              <a:solidFill>
                <a:srgbClr val="5CA9DB"/>
              </a:solidFill>
            </a:endParaRPr>
          </a:p>
        </p:txBody>
      </p:sp>
      <p:pic>
        <p:nvPicPr>
          <p:cNvPr id="4" name="Picture 3"/>
          <p:cNvPicPr>
            <a:picLocks noChangeAspect="1"/>
          </p:cNvPicPr>
          <p:nvPr/>
        </p:nvPicPr>
        <p:blipFill>
          <a:blip r:embed="rId3"/>
          <a:stretch>
            <a:fillRect/>
          </a:stretch>
        </p:blipFill>
        <p:spPr>
          <a:xfrm>
            <a:off x="1020470" y="1169989"/>
            <a:ext cx="5930901" cy="3706813"/>
          </a:xfrm>
          <a:prstGeom prst="rect">
            <a:avLst/>
          </a:prstGeom>
        </p:spPr>
      </p:pic>
      <p:pic>
        <p:nvPicPr>
          <p:cNvPr id="6" name="Picture 5"/>
          <p:cNvPicPr>
            <a:picLocks noChangeAspect="1"/>
          </p:cNvPicPr>
          <p:nvPr/>
        </p:nvPicPr>
        <p:blipFill>
          <a:blip r:embed="rId4"/>
          <a:stretch>
            <a:fillRect/>
          </a:stretch>
        </p:blipFill>
        <p:spPr>
          <a:xfrm rot="657145">
            <a:off x="5537075" y="1998558"/>
            <a:ext cx="3754330" cy="1695504"/>
          </a:xfrm>
          <a:prstGeom prst="rect">
            <a:avLst/>
          </a:prstGeom>
        </p:spPr>
      </p:pic>
    </p:spTree>
    <p:extLst>
      <p:ext uri="{BB962C8B-B14F-4D97-AF65-F5344CB8AC3E}">
        <p14:creationId xmlns:p14="http://schemas.microsoft.com/office/powerpoint/2010/main" val="182146006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381000" y="285753"/>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l" defTabSz="684156"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62"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24"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486"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648"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zh-CN" dirty="0" smtClean="0"/>
              <a:t>Integrations </a:t>
            </a:r>
            <a:r>
              <a:rPr lang="en-US" altLang="zh-CN" sz="2400" i="1" dirty="0" smtClean="0"/>
              <a:t>(Pre-packaged)</a:t>
            </a:r>
          </a:p>
          <a:p>
            <a:r>
              <a:rPr lang="en-US" altLang="zh-CN" sz="2800" dirty="0" smtClean="0">
                <a:solidFill>
                  <a:srgbClr val="5CA9DB"/>
                </a:solidFill>
              </a:rPr>
              <a:t>      </a:t>
            </a:r>
            <a:endParaRPr lang="en-US" altLang="zh-CN" sz="2400" dirty="0" smtClean="0">
              <a:solidFill>
                <a:srgbClr val="5CA9DB"/>
              </a:solidFill>
            </a:endParaRPr>
          </a:p>
        </p:txBody>
      </p:sp>
      <p:pic>
        <p:nvPicPr>
          <p:cNvPr id="3" name="Picture 2"/>
          <p:cNvPicPr>
            <a:picLocks noChangeAspect="1"/>
          </p:cNvPicPr>
          <p:nvPr/>
        </p:nvPicPr>
        <p:blipFill>
          <a:blip r:embed="rId3"/>
          <a:stretch>
            <a:fillRect/>
          </a:stretch>
        </p:blipFill>
        <p:spPr>
          <a:xfrm>
            <a:off x="228600" y="847800"/>
            <a:ext cx="6553200" cy="4295700"/>
          </a:xfrm>
          <a:prstGeom prst="rect">
            <a:avLst/>
          </a:prstGeom>
        </p:spPr>
      </p:pic>
      <p:pic>
        <p:nvPicPr>
          <p:cNvPr id="2" name="Picture 1"/>
          <p:cNvPicPr>
            <a:picLocks noChangeAspect="1"/>
          </p:cNvPicPr>
          <p:nvPr/>
        </p:nvPicPr>
        <p:blipFill>
          <a:blip r:embed="rId4"/>
          <a:stretch>
            <a:fillRect/>
          </a:stretch>
        </p:blipFill>
        <p:spPr>
          <a:xfrm rot="657145">
            <a:off x="5384675" y="2074759"/>
            <a:ext cx="3754330" cy="1695504"/>
          </a:xfrm>
          <a:prstGeom prst="rect">
            <a:avLst/>
          </a:prstGeom>
        </p:spPr>
      </p:pic>
    </p:spTree>
    <p:extLst>
      <p:ext uri="{BB962C8B-B14F-4D97-AF65-F5344CB8AC3E}">
        <p14:creationId xmlns:p14="http://schemas.microsoft.com/office/powerpoint/2010/main" val="1443104096"/>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450096" y="1384779"/>
            <a:ext cx="3877622" cy="1685598"/>
          </a:xfrm>
        </p:spPr>
        <p:txBody>
          <a:bodyPr anchor="t" anchorCtr="0"/>
          <a:lstStyle/>
          <a:p>
            <a:pPr marL="171450" indent="-171450">
              <a:buClrTx/>
            </a:pPr>
            <a:r>
              <a:rPr lang="en-AU" sz="1800" dirty="0"/>
              <a:t>Unify workstreams from right inside the Cisco Spark app with native </a:t>
            </a:r>
            <a:r>
              <a:rPr lang="en-AU" sz="1800" dirty="0" smtClean="0"/>
              <a:t>integrations</a:t>
            </a:r>
            <a:endParaRPr lang="en-US" sz="2400" b="1" spc="280" dirty="0">
              <a:solidFill>
                <a:srgbClr val="295AAF"/>
              </a:solidFill>
              <a:latin typeface="CiscoSansTT"/>
              <a:cs typeface="CiscoSansTT"/>
            </a:endParaRPr>
          </a:p>
          <a:p>
            <a:pPr marL="171450" indent="-171450">
              <a:buClrTx/>
            </a:pPr>
            <a:r>
              <a:rPr lang="en-US" sz="1800" dirty="0" smtClean="0"/>
              <a:t>Trello, Pagerduty, Zendesk, Github</a:t>
            </a:r>
            <a:endParaRPr lang="en-AU" sz="1800" dirty="0"/>
          </a:p>
        </p:txBody>
      </p:sp>
      <p:sp>
        <p:nvSpPr>
          <p:cNvPr id="4" name="Title 3"/>
          <p:cNvSpPr>
            <a:spLocks noGrp="1"/>
          </p:cNvSpPr>
          <p:nvPr>
            <p:ph type="title"/>
          </p:nvPr>
        </p:nvSpPr>
        <p:spPr/>
        <p:txBody>
          <a:bodyPr/>
          <a:lstStyle/>
          <a:p>
            <a:r>
              <a:rPr lang="en-US" dirty="0" smtClean="0"/>
              <a:t>Use Native Integrations or Create Your Own</a:t>
            </a:r>
            <a:endParaRPr lang="en-US" dirty="0"/>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2505" y="951355"/>
            <a:ext cx="270590" cy="311178"/>
          </a:xfrm>
          <a:prstGeom prst="rect">
            <a:avLst/>
          </a:prstGeom>
        </p:spPr>
      </p:pic>
      <p:sp>
        <p:nvSpPr>
          <p:cNvPr id="11" name="TextBox 10"/>
          <p:cNvSpPr txBox="1"/>
          <p:nvPr/>
        </p:nvSpPr>
        <p:spPr>
          <a:xfrm>
            <a:off x="1211384" y="4944389"/>
            <a:ext cx="2916003" cy="200055"/>
          </a:xfrm>
          <a:prstGeom prst="rect">
            <a:avLst/>
          </a:prstGeom>
          <a:noFill/>
        </p:spPr>
        <p:txBody>
          <a:bodyPr wrap="square" rtlCol="0">
            <a:spAutoFit/>
          </a:bodyPr>
          <a:lstStyle/>
          <a:p>
            <a:r>
              <a:rPr lang="en-US" sz="700" i="1" dirty="0"/>
              <a:t>Screens are for marketing use only and may change in production</a:t>
            </a:r>
          </a:p>
        </p:txBody>
      </p:sp>
      <p:pic>
        <p:nvPicPr>
          <p:cNvPr id="7" name="Picture 6" descr="Spark_Desktop_room-thread-integ-list_device_v0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8403" y="1282405"/>
            <a:ext cx="4763210" cy="2825303"/>
          </a:xfrm>
          <a:prstGeom prst="rect">
            <a:avLst/>
          </a:prstGeom>
        </p:spPr>
      </p:pic>
    </p:spTree>
    <p:extLst>
      <p:ext uri="{BB962C8B-B14F-4D97-AF65-F5344CB8AC3E}">
        <p14:creationId xmlns:p14="http://schemas.microsoft.com/office/powerpoint/2010/main" val="1487940535"/>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81006" y="4248151"/>
            <a:ext cx="8296421" cy="288131"/>
          </a:xfrm>
        </p:spPr>
        <p:txBody>
          <a:bodyPr/>
          <a:lstStyle/>
          <a:p>
            <a:r>
              <a:rPr lang="en-US" dirty="0" smtClean="0"/>
              <a:t>Brad Bester</a:t>
            </a:r>
            <a:endParaRPr lang="en-US" dirty="0"/>
          </a:p>
        </p:txBody>
      </p:sp>
      <p:sp>
        <p:nvSpPr>
          <p:cNvPr id="4" name="Text Placeholder 3"/>
          <p:cNvSpPr>
            <a:spLocks noGrp="1"/>
          </p:cNvSpPr>
          <p:nvPr>
            <p:ph type="body" sz="quarter" idx="12"/>
          </p:nvPr>
        </p:nvSpPr>
        <p:spPr>
          <a:xfrm>
            <a:off x="381006" y="4476751"/>
            <a:ext cx="8296421" cy="288131"/>
          </a:xfrm>
        </p:spPr>
        <p:txBody>
          <a:bodyPr/>
          <a:lstStyle/>
          <a:p>
            <a:r>
              <a:rPr lang="en-US" dirty="0" smtClean="0"/>
              <a:t>September 2016</a:t>
            </a:r>
            <a:endParaRPr lang="en-US" dirty="0"/>
          </a:p>
        </p:txBody>
      </p:sp>
      <p:sp>
        <p:nvSpPr>
          <p:cNvPr id="6" name="Title 5"/>
          <p:cNvSpPr>
            <a:spLocks noGrp="1"/>
          </p:cNvSpPr>
          <p:nvPr>
            <p:ph type="ctrTitle"/>
          </p:nvPr>
        </p:nvSpPr>
        <p:spPr>
          <a:xfrm>
            <a:off x="381000" y="2272752"/>
            <a:ext cx="8340152" cy="644730"/>
          </a:xfrm>
        </p:spPr>
        <p:txBody>
          <a:bodyPr/>
          <a:lstStyle/>
          <a:p>
            <a:r>
              <a:rPr lang="en-US" sz="3600" dirty="0" smtClean="0"/>
              <a:t>Cisco On The Road</a:t>
            </a:r>
            <a:endParaRPr lang="en-US" sz="3600" dirty="0"/>
          </a:p>
        </p:txBody>
      </p:sp>
      <p:sp>
        <p:nvSpPr>
          <p:cNvPr id="3" name="Text Placeholder 2"/>
          <p:cNvSpPr>
            <a:spLocks noGrp="1"/>
          </p:cNvSpPr>
          <p:nvPr>
            <p:ph type="body" sz="quarter" idx="13"/>
          </p:nvPr>
        </p:nvSpPr>
        <p:spPr>
          <a:xfrm>
            <a:off x="381006" y="2882352"/>
            <a:ext cx="8302625" cy="299001"/>
          </a:xfrm>
        </p:spPr>
        <p:txBody>
          <a:bodyPr/>
          <a:lstStyle/>
          <a:p>
            <a:r>
              <a:rPr lang="en-US" sz="2800" b="1" dirty="0"/>
              <a:t>Collaboration: Power Apps through Spark APIs</a:t>
            </a:r>
          </a:p>
        </p:txBody>
      </p:sp>
      <p:sp>
        <p:nvSpPr>
          <p:cNvPr id="7" name="Text Placeholder 2"/>
          <p:cNvSpPr>
            <a:spLocks noGrp="1"/>
          </p:cNvSpPr>
          <p:nvPr>
            <p:ph type="body" sz="quarter" idx="13"/>
          </p:nvPr>
        </p:nvSpPr>
        <p:spPr>
          <a:xfrm>
            <a:off x="381006" y="3714753"/>
            <a:ext cx="8302625" cy="299001"/>
          </a:xfrm>
        </p:spPr>
        <p:txBody>
          <a:bodyPr/>
          <a:lstStyle/>
          <a:p>
            <a:r>
              <a:rPr lang="en-US" sz="2000" dirty="0" smtClean="0">
                <a:solidFill>
                  <a:schemeClr val="bg1">
                    <a:lumMod val="85000"/>
                  </a:schemeClr>
                </a:solidFill>
              </a:rPr>
              <a:t>Atlanta Session</a:t>
            </a:r>
            <a:endParaRPr lang="en-US" sz="2000" dirty="0">
              <a:solidFill>
                <a:schemeClr val="bg1">
                  <a:lumMod val="85000"/>
                </a:schemeClr>
              </a:solidFill>
            </a:endParaRPr>
          </a:p>
        </p:txBody>
      </p:sp>
    </p:spTree>
    <p:extLst>
      <p:ext uri="{BB962C8B-B14F-4D97-AF65-F5344CB8AC3E}">
        <p14:creationId xmlns:p14="http://schemas.microsoft.com/office/powerpoint/2010/main" val="84623344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000" dirty="0">
                <a:solidFill>
                  <a:schemeClr val="tx1"/>
                </a:solidFill>
                <a:latin typeface="Arial" panose="020B0604020202020204" pitchFamily="34" charset="0"/>
                <a:cs typeface="Arial" panose="020B0604020202020204" pitchFamily="34" charset="0"/>
              </a:rPr>
              <a:t>App Integration Services</a:t>
            </a:r>
            <a:endParaRPr lang="en-AU" sz="3000" dirty="0">
              <a:latin typeface="Arial" panose="020B0604020202020204" pitchFamily="34" charset="0"/>
              <a:cs typeface="Arial" panose="020B0604020202020204" pitchFamily="34" charset="0"/>
            </a:endParaRPr>
          </a:p>
        </p:txBody>
      </p:sp>
      <p:sp>
        <p:nvSpPr>
          <p:cNvPr id="23" name="Pentagon 22"/>
          <p:cNvSpPr/>
          <p:nvPr/>
        </p:nvSpPr>
        <p:spPr>
          <a:xfrm rot="5400000">
            <a:off x="4126656" y="-1412972"/>
            <a:ext cx="896604" cy="8092941"/>
          </a:xfrm>
          <a:prstGeom prst="homePlate">
            <a:avLst>
              <a:gd name="adj" fmla="val 33059"/>
            </a:avLst>
          </a:prstGeom>
          <a:gradFill>
            <a:gsLst>
              <a:gs pos="0">
                <a:schemeClr val="bg1">
                  <a:alpha val="0"/>
                </a:schemeClr>
              </a:gs>
              <a:gs pos="100000">
                <a:schemeClr val="bg1">
                  <a:lumMod val="85000"/>
                </a:schemeClr>
              </a:gs>
            </a:gsLst>
            <a:lin ang="21594000" scaled="0"/>
          </a:gra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GB" dirty="0" smtClean="0"/>
          </a:p>
        </p:txBody>
      </p:sp>
      <p:pic>
        <p:nvPicPr>
          <p:cNvPr id="27" name="Picture 26"/>
          <p:cNvPicPr>
            <a:picLocks noChangeAspect="1"/>
          </p:cNvPicPr>
          <p:nvPr/>
        </p:nvPicPr>
        <p:blipFill>
          <a:blip r:embed="rId3"/>
          <a:stretch>
            <a:fillRect/>
          </a:stretch>
        </p:blipFill>
        <p:spPr>
          <a:xfrm>
            <a:off x="1184755" y="3408233"/>
            <a:ext cx="1447646" cy="747022"/>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3085" y="3691892"/>
            <a:ext cx="2224944" cy="323218"/>
          </a:xfrm>
          <a:prstGeom prst="rect">
            <a:avLst/>
          </a:prstGeom>
        </p:spPr>
      </p:pic>
      <p:pic>
        <p:nvPicPr>
          <p:cNvPr id="29" name="Picture 28"/>
          <p:cNvPicPr>
            <a:picLocks noChangeAspect="1"/>
          </p:cNvPicPr>
          <p:nvPr/>
        </p:nvPicPr>
        <p:blipFill>
          <a:blip r:embed="rId5"/>
          <a:stretch>
            <a:fillRect/>
          </a:stretch>
        </p:blipFill>
        <p:spPr>
          <a:xfrm>
            <a:off x="3772429" y="3336476"/>
            <a:ext cx="1604490" cy="1067716"/>
          </a:xfrm>
          <a:prstGeom prst="rect">
            <a:avLst/>
          </a:prstGeom>
        </p:spPr>
      </p:pic>
      <p:grpSp>
        <p:nvGrpSpPr>
          <p:cNvPr id="8" name="Group 7"/>
          <p:cNvGrpSpPr/>
          <p:nvPr/>
        </p:nvGrpSpPr>
        <p:grpSpPr>
          <a:xfrm>
            <a:off x="3193353" y="1133671"/>
            <a:ext cx="2573746" cy="1615348"/>
            <a:chOff x="3193353" y="1133671"/>
            <a:chExt cx="2573746" cy="1615348"/>
          </a:xfrm>
        </p:grpSpPr>
        <p:sp>
          <p:nvSpPr>
            <p:cNvPr id="14" name="Text Placeholder 3"/>
            <p:cNvSpPr txBox="1">
              <a:spLocks/>
            </p:cNvSpPr>
            <p:nvPr/>
          </p:nvSpPr>
          <p:spPr>
            <a:xfrm>
              <a:off x="3295689" y="1802580"/>
              <a:ext cx="2471410" cy="925778"/>
            </a:xfrm>
            <a:prstGeom prst="rect">
              <a:avLst/>
            </a:prstGeom>
          </p:spPr>
          <p:txBody>
            <a:bodyPr lIns="91420" tIns="45710" rIns="91420" bIns="45710">
              <a:noAutofit/>
            </a:bodyPr>
            <a:lstStyle>
              <a:lvl1pPr marL="280928" indent="-223792"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rgbClr val="676767"/>
                  </a:solidFill>
                  <a:latin typeface="+mn-lt"/>
                  <a:ea typeface="ＭＳ Ｐゴシック" charset="0"/>
                  <a:cs typeface="CiscoSans ExtraLight"/>
                </a:defRPr>
              </a:lvl1pPr>
              <a:lvl2pPr marL="507895" indent="-215855"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rgbClr val="676767"/>
                  </a:solidFill>
                  <a:latin typeface="+mn-lt"/>
                  <a:ea typeface="ＭＳ Ｐゴシック" charset="0"/>
                  <a:cs typeface="CiscoSans ExtraLight"/>
                </a:defRPr>
              </a:lvl2pPr>
              <a:lvl3pPr marL="747558" indent="-171415"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rgbClr val="676767"/>
                  </a:solidFill>
                  <a:latin typeface="+mn-lt"/>
                  <a:ea typeface="ＭＳ Ｐゴシック" charset="0"/>
                  <a:cs typeface="CiscoSans ExtraLight"/>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rgbClr val="676767"/>
                  </a:solidFill>
                  <a:latin typeface="+mn-lt"/>
                  <a:ea typeface="ＭＳ Ｐゴシック" charset="0"/>
                  <a:cs typeface="CiscoSans ExtraLight"/>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36" indent="0" algn="ctr">
                <a:buNone/>
              </a:pPr>
              <a:r>
                <a:rPr lang="en-US" sz="1400" b="1" dirty="0"/>
                <a:t>Build your own integrations </a:t>
              </a:r>
              <a:r>
                <a:rPr lang="en-US" sz="1400" dirty="0"/>
                <a:t>between </a:t>
              </a:r>
              <a:r>
                <a:rPr lang="en-US" sz="1400" dirty="0" smtClean="0"/>
                <a:t/>
              </a:r>
              <a:br>
                <a:rPr lang="en-US" sz="1400" dirty="0" smtClean="0"/>
              </a:br>
              <a:r>
                <a:rPr lang="en-US" sz="1400" dirty="0" smtClean="0"/>
                <a:t>Cisco </a:t>
              </a:r>
              <a:r>
                <a:rPr lang="en-US" sz="1400" dirty="0"/>
                <a:t>Spark and the other apps you love</a:t>
              </a:r>
            </a:p>
          </p:txBody>
        </p:sp>
        <p:grpSp>
          <p:nvGrpSpPr>
            <p:cNvPr id="32" name="Group 31"/>
            <p:cNvGrpSpPr/>
            <p:nvPr/>
          </p:nvGrpSpPr>
          <p:grpSpPr>
            <a:xfrm>
              <a:off x="4305124" y="1174204"/>
              <a:ext cx="524914" cy="526534"/>
              <a:chOff x="1639028" y="1174204"/>
              <a:chExt cx="524914" cy="526534"/>
            </a:xfrm>
          </p:grpSpPr>
          <p:sp>
            <p:nvSpPr>
              <p:cNvPr id="33" name="Oval 32"/>
              <p:cNvSpPr/>
              <p:nvPr/>
            </p:nvSpPr>
            <p:spPr>
              <a:xfrm>
                <a:off x="1639028" y="1174204"/>
                <a:ext cx="524914" cy="526534"/>
              </a:xfrm>
              <a:prstGeom prst="ellipse">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4" name="Rectangle 33"/>
              <p:cNvSpPr/>
              <p:nvPr/>
            </p:nvSpPr>
            <p:spPr>
              <a:xfrm>
                <a:off x="1735644" y="1271025"/>
                <a:ext cx="345868" cy="338554"/>
              </a:xfrm>
              <a:prstGeom prst="rect">
                <a:avLst/>
              </a:prstGeom>
            </p:spPr>
            <p:txBody>
              <a:bodyPr wrap="none">
                <a:spAutoFit/>
              </a:bodyPr>
              <a:lstStyle/>
              <a:p>
                <a:pPr marL="285750" indent="-285750" algn="ctr">
                  <a:buFont typeface="Wingdings" charset="2"/>
                  <a:buChar char="ü"/>
                </a:pPr>
                <a:endParaRPr lang="en-US" sz="1600" b="1" dirty="0">
                  <a:solidFill>
                    <a:srgbClr val="FFFFFF"/>
                  </a:solidFill>
                </a:endParaRPr>
              </a:p>
            </p:txBody>
          </p:sp>
        </p:grpSp>
        <p:cxnSp>
          <p:nvCxnSpPr>
            <p:cNvPr id="38" name="Straight Connector 37"/>
            <p:cNvCxnSpPr/>
            <p:nvPr/>
          </p:nvCxnSpPr>
          <p:spPr>
            <a:xfrm flipV="1">
              <a:off x="3193353" y="1133671"/>
              <a:ext cx="0" cy="1615348"/>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5914458" y="1133671"/>
            <a:ext cx="2471410" cy="1615348"/>
            <a:chOff x="5914458" y="1133671"/>
            <a:chExt cx="2471410" cy="1615348"/>
          </a:xfrm>
        </p:grpSpPr>
        <p:sp>
          <p:nvSpPr>
            <p:cNvPr id="25" name="Text Placeholder 3"/>
            <p:cNvSpPr txBox="1">
              <a:spLocks/>
            </p:cNvSpPr>
            <p:nvPr/>
          </p:nvSpPr>
          <p:spPr>
            <a:xfrm>
              <a:off x="5914458" y="1802580"/>
              <a:ext cx="2471410" cy="925778"/>
            </a:xfrm>
            <a:prstGeom prst="rect">
              <a:avLst/>
            </a:prstGeom>
          </p:spPr>
          <p:txBody>
            <a:bodyPr lIns="91420" tIns="45710" rIns="91420" bIns="45710">
              <a:noAutofit/>
            </a:bodyPr>
            <a:lstStyle>
              <a:lvl1pPr marL="280928" indent="-223792"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rgbClr val="676767"/>
                  </a:solidFill>
                  <a:latin typeface="+mn-lt"/>
                  <a:ea typeface="ＭＳ Ｐゴシック" charset="0"/>
                  <a:cs typeface="CiscoSans ExtraLight"/>
                </a:defRPr>
              </a:lvl1pPr>
              <a:lvl2pPr marL="507895" indent="-215855"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rgbClr val="676767"/>
                  </a:solidFill>
                  <a:latin typeface="+mn-lt"/>
                  <a:ea typeface="ＭＳ Ｐゴシック" charset="0"/>
                  <a:cs typeface="CiscoSans ExtraLight"/>
                </a:defRPr>
              </a:lvl2pPr>
              <a:lvl3pPr marL="747558" indent="-171415"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rgbClr val="676767"/>
                  </a:solidFill>
                  <a:latin typeface="+mn-lt"/>
                  <a:ea typeface="ＭＳ Ｐゴシック" charset="0"/>
                  <a:cs typeface="CiscoSans ExtraLight"/>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rgbClr val="676767"/>
                  </a:solidFill>
                  <a:latin typeface="+mn-lt"/>
                  <a:ea typeface="ＭＳ Ｐゴシック" charset="0"/>
                  <a:cs typeface="CiscoSans ExtraLight"/>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36" indent="0" algn="ctr">
                <a:buNone/>
              </a:pPr>
              <a:r>
                <a:rPr lang="en-US" sz="1400" b="1" dirty="0"/>
                <a:t>Use built-in filters</a:t>
              </a:r>
              <a:r>
                <a:rPr lang="en-US" sz="1400" dirty="0"/>
                <a:t> </a:t>
              </a:r>
              <a:r>
                <a:rPr lang="en-US" sz="1400" dirty="0" smtClean="0"/>
                <a:t/>
              </a:r>
              <a:br>
                <a:rPr lang="en-US" sz="1400" dirty="0" smtClean="0"/>
              </a:br>
              <a:r>
                <a:rPr lang="en-US" sz="1400" dirty="0" smtClean="0"/>
                <a:t>to </a:t>
              </a:r>
              <a:r>
                <a:rPr lang="en-US" sz="1400" dirty="0"/>
                <a:t>automate how </a:t>
              </a:r>
              <a:r>
                <a:rPr lang="en-US" sz="1400" dirty="0" smtClean="0"/>
                <a:t/>
              </a:r>
              <a:br>
                <a:rPr lang="en-US" sz="1400" dirty="0" smtClean="0"/>
              </a:br>
              <a:r>
                <a:rPr lang="en-US" sz="1400" dirty="0" smtClean="0"/>
                <a:t>content </a:t>
              </a:r>
              <a:r>
                <a:rPr lang="en-US" sz="1400" dirty="0"/>
                <a:t>is shared</a:t>
              </a:r>
            </a:p>
          </p:txBody>
        </p:sp>
        <p:grpSp>
          <p:nvGrpSpPr>
            <p:cNvPr id="35" name="Group 34"/>
            <p:cNvGrpSpPr/>
            <p:nvPr/>
          </p:nvGrpSpPr>
          <p:grpSpPr>
            <a:xfrm>
              <a:off x="6916006" y="1174204"/>
              <a:ext cx="524914" cy="526534"/>
              <a:chOff x="1639028" y="1174204"/>
              <a:chExt cx="524914" cy="526534"/>
            </a:xfrm>
          </p:grpSpPr>
          <p:sp>
            <p:nvSpPr>
              <p:cNvPr id="36" name="Oval 35"/>
              <p:cNvSpPr/>
              <p:nvPr/>
            </p:nvSpPr>
            <p:spPr>
              <a:xfrm>
                <a:off x="1639028" y="1174204"/>
                <a:ext cx="524914" cy="526534"/>
              </a:xfrm>
              <a:prstGeom prst="ellipse">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7" name="Rectangle 36"/>
              <p:cNvSpPr/>
              <p:nvPr/>
            </p:nvSpPr>
            <p:spPr>
              <a:xfrm>
                <a:off x="1735645" y="1271025"/>
                <a:ext cx="345868" cy="338554"/>
              </a:xfrm>
              <a:prstGeom prst="rect">
                <a:avLst/>
              </a:prstGeom>
            </p:spPr>
            <p:txBody>
              <a:bodyPr wrap="none">
                <a:spAutoFit/>
              </a:bodyPr>
              <a:lstStyle/>
              <a:p>
                <a:pPr marL="285750" indent="-285750" algn="ctr">
                  <a:buFont typeface="Wingdings" charset="2"/>
                  <a:buChar char="ü"/>
                </a:pPr>
                <a:endParaRPr lang="en-US" sz="1600" b="1" dirty="0">
                  <a:solidFill>
                    <a:srgbClr val="FFFFFF"/>
                  </a:solidFill>
                </a:endParaRPr>
              </a:p>
            </p:txBody>
          </p:sp>
        </p:grpSp>
        <p:cxnSp>
          <p:nvCxnSpPr>
            <p:cNvPr id="39" name="Straight Connector 38"/>
            <p:cNvCxnSpPr/>
            <p:nvPr/>
          </p:nvCxnSpPr>
          <p:spPr>
            <a:xfrm flipV="1">
              <a:off x="6032982" y="1133671"/>
              <a:ext cx="0" cy="1615348"/>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611777" y="1174204"/>
            <a:ext cx="2471410" cy="1554154"/>
            <a:chOff x="611777" y="1174204"/>
            <a:chExt cx="2471410" cy="1554154"/>
          </a:xfrm>
        </p:grpSpPr>
        <p:grpSp>
          <p:nvGrpSpPr>
            <p:cNvPr id="3" name="Group 2"/>
            <p:cNvGrpSpPr/>
            <p:nvPr/>
          </p:nvGrpSpPr>
          <p:grpSpPr>
            <a:xfrm>
              <a:off x="1639028" y="1174204"/>
              <a:ext cx="524914" cy="526534"/>
              <a:chOff x="1639028" y="1174204"/>
              <a:chExt cx="524914" cy="526534"/>
            </a:xfrm>
          </p:grpSpPr>
          <p:sp>
            <p:nvSpPr>
              <p:cNvPr id="31" name="Oval 30"/>
              <p:cNvSpPr/>
              <p:nvPr/>
            </p:nvSpPr>
            <p:spPr>
              <a:xfrm>
                <a:off x="1639028" y="1174204"/>
                <a:ext cx="524914" cy="52653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bg1"/>
                  </a:buClr>
                  <a:buFont typeface="Wingdings" charset="2"/>
                  <a:buChar char="ü"/>
                </a:pPr>
                <a:endParaRPr lang="en-US" dirty="0" smtClean="0"/>
              </a:p>
            </p:txBody>
          </p:sp>
          <p:sp>
            <p:nvSpPr>
              <p:cNvPr id="18" name="Rectangle 17"/>
              <p:cNvSpPr/>
              <p:nvPr/>
            </p:nvSpPr>
            <p:spPr>
              <a:xfrm>
                <a:off x="1816245" y="1271025"/>
                <a:ext cx="184666" cy="338554"/>
              </a:xfrm>
              <a:prstGeom prst="rect">
                <a:avLst/>
              </a:prstGeom>
            </p:spPr>
            <p:txBody>
              <a:bodyPr wrap="none">
                <a:spAutoFit/>
              </a:bodyPr>
              <a:lstStyle/>
              <a:p>
                <a:pPr algn="ctr"/>
                <a:endParaRPr lang="en-US" sz="1600" b="1" dirty="0">
                  <a:solidFill>
                    <a:srgbClr val="FFFFFF"/>
                  </a:solidFill>
                </a:endParaRPr>
              </a:p>
            </p:txBody>
          </p:sp>
        </p:grpSp>
        <p:sp>
          <p:nvSpPr>
            <p:cNvPr id="40" name="Text Placeholder 3"/>
            <p:cNvSpPr txBox="1">
              <a:spLocks/>
            </p:cNvSpPr>
            <p:nvPr/>
          </p:nvSpPr>
          <p:spPr>
            <a:xfrm>
              <a:off x="611777" y="1802580"/>
              <a:ext cx="2471410" cy="925778"/>
            </a:xfrm>
            <a:prstGeom prst="rect">
              <a:avLst/>
            </a:prstGeom>
          </p:spPr>
          <p:txBody>
            <a:bodyPr lIns="91420" tIns="45710" rIns="91420" bIns="45710">
              <a:noAutofit/>
            </a:bodyPr>
            <a:lstStyle>
              <a:lvl1pPr marL="280928" indent="-223792"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rgbClr val="676767"/>
                  </a:solidFill>
                  <a:latin typeface="+mn-lt"/>
                  <a:ea typeface="ＭＳ Ｐゴシック" charset="0"/>
                  <a:cs typeface="CiscoSans ExtraLight"/>
                </a:defRPr>
              </a:lvl1pPr>
              <a:lvl2pPr marL="507895" indent="-215855"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rgbClr val="676767"/>
                  </a:solidFill>
                  <a:latin typeface="+mn-lt"/>
                  <a:ea typeface="ＭＳ Ｐゴシック" charset="0"/>
                  <a:cs typeface="CiscoSans ExtraLight"/>
                </a:defRPr>
              </a:lvl2pPr>
              <a:lvl3pPr marL="747558" indent="-171415"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rgbClr val="676767"/>
                  </a:solidFill>
                  <a:latin typeface="+mn-lt"/>
                  <a:ea typeface="ＭＳ Ｐゴシック" charset="0"/>
                  <a:cs typeface="CiscoSans ExtraLight"/>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rgbClr val="676767"/>
                  </a:solidFill>
                  <a:latin typeface="+mn-lt"/>
                  <a:ea typeface="ＭＳ Ｐゴシック" charset="0"/>
                  <a:cs typeface="CiscoSans ExtraLight"/>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36" indent="0" algn="ctr">
                <a:buNone/>
              </a:pPr>
              <a:r>
                <a:rPr lang="en-US" sz="1400" b="1" dirty="0"/>
                <a:t>Platforms that create connections </a:t>
              </a:r>
              <a:r>
                <a:rPr lang="en-US" sz="1400" dirty="0"/>
                <a:t>between hundreds of apps</a:t>
              </a:r>
            </a:p>
          </p:txBody>
        </p:sp>
      </p:grpSp>
    </p:spTree>
    <p:extLst>
      <p:ext uri="{BB962C8B-B14F-4D97-AF65-F5344CB8AC3E}">
        <p14:creationId xmlns:p14="http://schemas.microsoft.com/office/powerpoint/2010/main" val="107263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350" fill="hold"/>
                                        <p:tgtEl>
                                          <p:spTgt spid="27"/>
                                        </p:tgtEl>
                                        <p:attrNameLst>
                                          <p:attrName>ppt_w</p:attrName>
                                        </p:attrNameLst>
                                      </p:cBhvr>
                                      <p:tavLst>
                                        <p:tav tm="0">
                                          <p:val>
                                            <p:fltVal val="0"/>
                                          </p:val>
                                        </p:tav>
                                        <p:tav tm="100000">
                                          <p:val>
                                            <p:strVal val="#ppt_w"/>
                                          </p:val>
                                        </p:tav>
                                      </p:tavLst>
                                    </p:anim>
                                    <p:anim calcmode="lin" valueType="num">
                                      <p:cBhvr>
                                        <p:cTn id="25" dur="350" fill="hold"/>
                                        <p:tgtEl>
                                          <p:spTgt spid="27"/>
                                        </p:tgtEl>
                                        <p:attrNameLst>
                                          <p:attrName>ppt_h</p:attrName>
                                        </p:attrNameLst>
                                      </p:cBhvr>
                                      <p:tavLst>
                                        <p:tav tm="0">
                                          <p:val>
                                            <p:fltVal val="0"/>
                                          </p:val>
                                        </p:tav>
                                        <p:tav tm="100000">
                                          <p:val>
                                            <p:strVal val="#ppt_h"/>
                                          </p:val>
                                        </p:tav>
                                      </p:tavLst>
                                    </p:anim>
                                    <p:animEffect transition="in" filter="fade">
                                      <p:cBhvr>
                                        <p:cTn id="26" dur="350"/>
                                        <p:tgtEl>
                                          <p:spTgt spid="27"/>
                                        </p:tgtEl>
                                      </p:cBhvr>
                                    </p:animEffect>
                                  </p:childTnLst>
                                </p:cTn>
                              </p:par>
                            </p:childTnLst>
                          </p:cTn>
                        </p:par>
                        <p:par>
                          <p:cTn id="27" fill="hold">
                            <p:stCondLst>
                              <p:cond delay="850"/>
                            </p:stCondLst>
                            <p:childTnLst>
                              <p:par>
                                <p:cTn id="28" presetID="53" presetClass="entr" presetSubtype="16"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350" fill="hold"/>
                                        <p:tgtEl>
                                          <p:spTgt spid="29"/>
                                        </p:tgtEl>
                                        <p:attrNameLst>
                                          <p:attrName>ppt_w</p:attrName>
                                        </p:attrNameLst>
                                      </p:cBhvr>
                                      <p:tavLst>
                                        <p:tav tm="0">
                                          <p:val>
                                            <p:fltVal val="0"/>
                                          </p:val>
                                        </p:tav>
                                        <p:tav tm="100000">
                                          <p:val>
                                            <p:strVal val="#ppt_w"/>
                                          </p:val>
                                        </p:tav>
                                      </p:tavLst>
                                    </p:anim>
                                    <p:anim calcmode="lin" valueType="num">
                                      <p:cBhvr>
                                        <p:cTn id="31" dur="350" fill="hold"/>
                                        <p:tgtEl>
                                          <p:spTgt spid="29"/>
                                        </p:tgtEl>
                                        <p:attrNameLst>
                                          <p:attrName>ppt_h</p:attrName>
                                        </p:attrNameLst>
                                      </p:cBhvr>
                                      <p:tavLst>
                                        <p:tav tm="0">
                                          <p:val>
                                            <p:fltVal val="0"/>
                                          </p:val>
                                        </p:tav>
                                        <p:tav tm="100000">
                                          <p:val>
                                            <p:strVal val="#ppt_h"/>
                                          </p:val>
                                        </p:tav>
                                      </p:tavLst>
                                    </p:anim>
                                    <p:animEffect transition="in" filter="fade">
                                      <p:cBhvr>
                                        <p:cTn id="32" dur="350"/>
                                        <p:tgtEl>
                                          <p:spTgt spid="29"/>
                                        </p:tgtEl>
                                      </p:cBhvr>
                                    </p:animEffect>
                                  </p:childTnLst>
                                </p:cTn>
                              </p:par>
                            </p:childTnLst>
                          </p:cTn>
                        </p:par>
                        <p:par>
                          <p:cTn id="33" fill="hold">
                            <p:stCondLst>
                              <p:cond delay="1200"/>
                            </p:stCondLst>
                            <p:childTnLst>
                              <p:par>
                                <p:cTn id="34" presetID="53" presetClass="entr" presetSubtype="16"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350" fill="hold"/>
                                        <p:tgtEl>
                                          <p:spTgt spid="28"/>
                                        </p:tgtEl>
                                        <p:attrNameLst>
                                          <p:attrName>ppt_w</p:attrName>
                                        </p:attrNameLst>
                                      </p:cBhvr>
                                      <p:tavLst>
                                        <p:tav tm="0">
                                          <p:val>
                                            <p:fltVal val="0"/>
                                          </p:val>
                                        </p:tav>
                                        <p:tav tm="100000">
                                          <p:val>
                                            <p:strVal val="#ppt_w"/>
                                          </p:val>
                                        </p:tav>
                                      </p:tavLst>
                                    </p:anim>
                                    <p:anim calcmode="lin" valueType="num">
                                      <p:cBhvr>
                                        <p:cTn id="37" dur="350" fill="hold"/>
                                        <p:tgtEl>
                                          <p:spTgt spid="28"/>
                                        </p:tgtEl>
                                        <p:attrNameLst>
                                          <p:attrName>ppt_h</p:attrName>
                                        </p:attrNameLst>
                                      </p:cBhvr>
                                      <p:tavLst>
                                        <p:tav tm="0">
                                          <p:val>
                                            <p:fltVal val="0"/>
                                          </p:val>
                                        </p:tav>
                                        <p:tav tm="100000">
                                          <p:val>
                                            <p:strVal val="#ppt_h"/>
                                          </p:val>
                                        </p:tav>
                                      </p:tavLst>
                                    </p:anim>
                                    <p:animEffect transition="in" filter="fade">
                                      <p:cBhvr>
                                        <p:cTn id="38" dur="3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09551"/>
            <a:ext cx="8345488" cy="731837"/>
          </a:xfrm>
        </p:spPr>
        <p:txBody>
          <a:bodyPr/>
          <a:lstStyle/>
          <a:p>
            <a:r>
              <a:rPr lang="en-US" dirty="0" smtClean="0"/>
              <a:t>SDK</a:t>
            </a:r>
            <a:endParaRPr lang="en-US" dirty="0"/>
          </a:p>
        </p:txBody>
      </p:sp>
      <p:pic>
        <p:nvPicPr>
          <p:cNvPr id="2" name="Picture 1"/>
          <p:cNvPicPr>
            <a:picLocks noChangeAspect="1"/>
          </p:cNvPicPr>
          <p:nvPr/>
        </p:nvPicPr>
        <p:blipFill>
          <a:blip r:embed="rId2"/>
          <a:stretch>
            <a:fillRect/>
          </a:stretch>
        </p:blipFill>
        <p:spPr>
          <a:xfrm>
            <a:off x="1219200" y="762002"/>
            <a:ext cx="6718300" cy="4381500"/>
          </a:xfrm>
          <a:prstGeom prst="rect">
            <a:avLst/>
          </a:prstGeom>
        </p:spPr>
      </p:pic>
    </p:spTree>
    <p:extLst>
      <p:ext uri="{BB962C8B-B14F-4D97-AF65-F5344CB8AC3E}">
        <p14:creationId xmlns:p14="http://schemas.microsoft.com/office/powerpoint/2010/main" val="116512019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09551"/>
            <a:ext cx="8345488" cy="731837"/>
          </a:xfrm>
        </p:spPr>
        <p:txBody>
          <a:bodyPr/>
          <a:lstStyle/>
          <a:p>
            <a:r>
              <a:rPr lang="en-US" dirty="0" smtClean="0"/>
              <a:t>Spark</a:t>
            </a:r>
            <a:r>
              <a:rPr lang="zh-CN" altLang="en-US" smtClean="0"/>
              <a:t> </a:t>
            </a:r>
            <a:r>
              <a:rPr lang="en-US" altLang="zh-CN" dirty="0" smtClean="0"/>
              <a:t>for Developers</a:t>
            </a:r>
            <a:endParaRPr lang="en-US" dirty="0"/>
          </a:p>
        </p:txBody>
      </p:sp>
      <p:sp>
        <p:nvSpPr>
          <p:cNvPr id="6" name="TextBox 5"/>
          <p:cNvSpPr txBox="1"/>
          <p:nvPr/>
        </p:nvSpPr>
        <p:spPr>
          <a:xfrm>
            <a:off x="1676400" y="4400550"/>
            <a:ext cx="5316880" cy="584776"/>
          </a:xfrm>
          <a:prstGeom prst="rect">
            <a:avLst/>
          </a:prstGeom>
          <a:noFill/>
        </p:spPr>
        <p:txBody>
          <a:bodyPr wrap="none" rtlCol="0">
            <a:spAutoFit/>
          </a:bodyPr>
          <a:lstStyle/>
          <a:p>
            <a:r>
              <a:rPr lang="en-US" sz="3200" b="1" dirty="0">
                <a:solidFill>
                  <a:schemeClr val="tx2"/>
                </a:solidFill>
              </a:rPr>
              <a:t>d</a:t>
            </a:r>
            <a:r>
              <a:rPr lang="en-US" sz="3200" b="1" dirty="0" smtClean="0">
                <a:solidFill>
                  <a:schemeClr val="tx2"/>
                </a:solidFill>
              </a:rPr>
              <a:t>eveloper</a:t>
            </a:r>
            <a:r>
              <a:rPr lang="en-US" altLang="zh-CN" sz="3200" b="1" dirty="0" smtClean="0">
                <a:solidFill>
                  <a:schemeClr val="tx2"/>
                </a:solidFill>
              </a:rPr>
              <a:t>.ciscospark.com</a:t>
            </a:r>
            <a:endParaRPr lang="en-US" sz="3200" b="1" dirty="0">
              <a:solidFill>
                <a:schemeClr val="tx2"/>
              </a:solidFill>
            </a:endParaRPr>
          </a:p>
        </p:txBody>
      </p:sp>
      <p:pic>
        <p:nvPicPr>
          <p:cNvPr id="2" name="Picture 1"/>
          <p:cNvPicPr>
            <a:picLocks noChangeAspect="1"/>
          </p:cNvPicPr>
          <p:nvPr/>
        </p:nvPicPr>
        <p:blipFill>
          <a:blip r:embed="rId2"/>
          <a:stretch>
            <a:fillRect/>
          </a:stretch>
        </p:blipFill>
        <p:spPr>
          <a:xfrm>
            <a:off x="762000" y="971551"/>
            <a:ext cx="7391400" cy="3525783"/>
          </a:xfrm>
          <a:prstGeom prst="rect">
            <a:avLst/>
          </a:prstGeom>
        </p:spPr>
      </p:pic>
    </p:spTree>
    <p:extLst>
      <p:ext uri="{BB962C8B-B14F-4D97-AF65-F5344CB8AC3E}">
        <p14:creationId xmlns:p14="http://schemas.microsoft.com/office/powerpoint/2010/main" val="20766220"/>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API Features and Use-Cases</a:t>
            </a:r>
            <a:endParaRPr lang="en-US" dirty="0"/>
          </a:p>
        </p:txBody>
      </p:sp>
      <p:sp>
        <p:nvSpPr>
          <p:cNvPr id="3" name="Content Placeholder 2"/>
          <p:cNvSpPr>
            <a:spLocks noGrp="1"/>
          </p:cNvSpPr>
          <p:nvPr>
            <p:ph sz="quarter" idx="11"/>
          </p:nvPr>
        </p:nvSpPr>
        <p:spPr>
          <a:xfrm>
            <a:off x="356616" y="2220912"/>
            <a:ext cx="4069080" cy="2339056"/>
          </a:xfrm>
        </p:spPr>
        <p:txBody>
          <a:bodyPr/>
          <a:lstStyle/>
          <a:p>
            <a:r>
              <a:rPr lang="en-US" dirty="0" smtClean="0">
                <a:sym typeface="Arial" charset="0"/>
              </a:rPr>
              <a:t>Rooms/People </a:t>
            </a:r>
            <a:r>
              <a:rPr lang="en-US" dirty="0" smtClean="0">
                <a:sym typeface="Wingdings" panose="05000000000000000000" pitchFamily="2" charset="2"/>
              </a:rPr>
              <a:t> Automating room creation and population</a:t>
            </a:r>
          </a:p>
          <a:p>
            <a:r>
              <a:rPr lang="en-US" dirty="0" smtClean="0">
                <a:sym typeface="Wingdings" panose="05000000000000000000" pitchFamily="2" charset="2"/>
              </a:rPr>
              <a:t>Messages  App-driven notifications and reports</a:t>
            </a:r>
          </a:p>
          <a:p>
            <a:r>
              <a:rPr lang="en-US" dirty="0" smtClean="0">
                <a:sym typeface="Arial" charset="0"/>
              </a:rPr>
              <a:t>Webhooks </a:t>
            </a:r>
            <a:r>
              <a:rPr lang="en-US" dirty="0" smtClean="0">
                <a:sym typeface="Wingdings" panose="05000000000000000000" pitchFamily="2" charset="2"/>
              </a:rPr>
              <a:t></a:t>
            </a:r>
            <a:r>
              <a:rPr lang="en-US" dirty="0" smtClean="0">
                <a:sym typeface="Arial" charset="0"/>
              </a:rPr>
              <a:t> Interactive chat ‘Bots’</a:t>
            </a:r>
          </a:p>
          <a:p>
            <a:r>
              <a:rPr lang="en-US" dirty="0" smtClean="0">
                <a:sym typeface="Arial" charset="0"/>
              </a:rPr>
              <a:t>Oauth </a:t>
            </a:r>
            <a:r>
              <a:rPr lang="en-US" dirty="0" smtClean="0">
                <a:sym typeface="Wingdings" panose="05000000000000000000" pitchFamily="2" charset="2"/>
              </a:rPr>
              <a:t> Custom/embedded chat messaging</a:t>
            </a:r>
            <a:endParaRPr lang="en-US" dirty="0" smtClean="0">
              <a:sym typeface="Arial" charset="0"/>
            </a:endParaRPr>
          </a:p>
        </p:txBody>
      </p:sp>
      <p:sp>
        <p:nvSpPr>
          <p:cNvPr id="7" name="Text Placeholder 6"/>
          <p:cNvSpPr>
            <a:spLocks noGrp="1"/>
          </p:cNvSpPr>
          <p:nvPr>
            <p:ph sz="quarter" idx="12"/>
          </p:nvPr>
        </p:nvSpPr>
        <p:spPr>
          <a:xfrm>
            <a:off x="4800600" y="2220912"/>
            <a:ext cx="4069080" cy="3253455"/>
          </a:xfrm>
        </p:spPr>
        <p:txBody>
          <a:bodyPr/>
          <a:lstStyle/>
          <a:p>
            <a:r>
              <a:rPr lang="en-US" dirty="0" smtClean="0">
                <a:sym typeface="Arial" charset="0"/>
              </a:rPr>
              <a:t>TTS/Speech Recognition </a:t>
            </a:r>
            <a:r>
              <a:rPr lang="en-US" dirty="0" smtClean="0">
                <a:sym typeface="Wingdings" panose="05000000000000000000" pitchFamily="2" charset="2"/>
              </a:rPr>
              <a:t> Voice driven interactive customer service</a:t>
            </a:r>
          </a:p>
          <a:p>
            <a:r>
              <a:rPr lang="en-US" dirty="0" smtClean="0">
                <a:sym typeface="Wingdings" panose="05000000000000000000" pitchFamily="2" charset="2"/>
              </a:rPr>
              <a:t>SMS  Automated outbound notifications, inbound SMS apps</a:t>
            </a:r>
          </a:p>
          <a:p>
            <a:r>
              <a:rPr lang="en-US" dirty="0" smtClean="0">
                <a:sym typeface="Wingdings" panose="05000000000000000000" pitchFamily="2" charset="2"/>
              </a:rPr>
              <a:t>Recording/Transcription  Voice messaging and voice notes/records</a:t>
            </a:r>
          </a:p>
          <a:p>
            <a:r>
              <a:rPr lang="en-US" dirty="0" smtClean="0">
                <a:sym typeface="Arial" charset="0"/>
              </a:rPr>
              <a:t>Telephony/Conferencing </a:t>
            </a:r>
            <a:r>
              <a:rPr lang="en-US" dirty="0" smtClean="0">
                <a:sym typeface="Wingdings" panose="05000000000000000000" pitchFamily="2" charset="2"/>
              </a:rPr>
              <a:t> Notifications and team voice comms</a:t>
            </a:r>
            <a:endParaRPr lang="en-US" dirty="0">
              <a:sym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340" y="984379"/>
            <a:ext cx="1371600" cy="952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8484" y="984379"/>
            <a:ext cx="682672" cy="68267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0226" y="1667051"/>
            <a:ext cx="1101153" cy="414412"/>
          </a:xfrm>
          <a:prstGeom prst="rect">
            <a:avLst/>
          </a:prstGeom>
        </p:spPr>
      </p:pic>
    </p:spTree>
    <p:extLst>
      <p:ext uri="{BB962C8B-B14F-4D97-AF65-F5344CB8AC3E}">
        <p14:creationId xmlns:p14="http://schemas.microsoft.com/office/powerpoint/2010/main" val="13074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Example: Tropo API’s</a:t>
            </a:r>
          </a:p>
        </p:txBody>
      </p:sp>
      <p:pic>
        <p:nvPicPr>
          <p:cNvPr id="7" name="Picture 6"/>
          <p:cNvPicPr>
            <a:picLocks noChangeAspect="1"/>
          </p:cNvPicPr>
          <p:nvPr/>
        </p:nvPicPr>
        <p:blipFill>
          <a:blip r:embed="rId3"/>
          <a:stretch>
            <a:fillRect/>
          </a:stretch>
        </p:blipFill>
        <p:spPr>
          <a:xfrm>
            <a:off x="6902463" y="1011843"/>
            <a:ext cx="1620602" cy="1387183"/>
          </a:xfrm>
          <a:prstGeom prst="rect">
            <a:avLst/>
          </a:prstGeom>
        </p:spPr>
      </p:pic>
    </p:spTree>
    <p:extLst>
      <p:ext uri="{BB962C8B-B14F-4D97-AF65-F5344CB8AC3E}">
        <p14:creationId xmlns:p14="http://schemas.microsoft.com/office/powerpoint/2010/main" val="1189997200"/>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r="15492"/>
          <a:stretch/>
        </p:blipFill>
        <p:spPr>
          <a:xfrm>
            <a:off x="2623983" y="0"/>
            <a:ext cx="6520018" cy="5143500"/>
          </a:xfrm>
          <a:prstGeom prst="rect">
            <a:avLst/>
          </a:prstGeom>
        </p:spPr>
      </p:pic>
      <p:sp>
        <p:nvSpPr>
          <p:cNvPr id="14" name="Text Placeholder 1"/>
          <p:cNvSpPr txBox="1">
            <a:spLocks/>
          </p:cNvSpPr>
          <p:nvPr/>
        </p:nvSpPr>
        <p:spPr>
          <a:xfrm>
            <a:off x="1198367" y="3880686"/>
            <a:ext cx="4429606" cy="895489"/>
          </a:xfrm>
          <a:prstGeom prst="rect">
            <a:avLst/>
          </a:prstGeom>
          <a:ln>
            <a:noFill/>
          </a:ln>
        </p:spPr>
        <p:txBody>
          <a:bodyPr lIns="91420" tIns="45710" rIns="91420" bIns="45710">
            <a:noAutofit/>
          </a:bodyPr>
          <a:lstStyle>
            <a:lvl1pPr marL="57136" indent="0" algn="l" defTabSz="684213" rtl="0" eaLnBrk="1" fontAlgn="base" hangingPunct="1">
              <a:lnSpc>
                <a:spcPct val="95000"/>
              </a:lnSpc>
              <a:spcBef>
                <a:spcPts val="1110"/>
              </a:spcBef>
              <a:spcAft>
                <a:spcPct val="0"/>
              </a:spcAft>
              <a:buClr>
                <a:schemeClr val="tx1"/>
              </a:buClr>
              <a:buSzPct val="80000"/>
              <a:buFont typeface="Arial"/>
              <a:buNone/>
              <a:defRPr lang="en-US" sz="3700" b="0" i="0" kern="1200">
                <a:solidFill>
                  <a:srgbClr val="676767"/>
                </a:solidFill>
                <a:latin typeface="+mn-lt"/>
                <a:ea typeface="ＭＳ Ｐゴシック" charset="0"/>
                <a:cs typeface="CiscoSans ExtraLight"/>
              </a:defRPr>
            </a:lvl1pPr>
            <a:lvl2pPr marL="292040" indent="0" algn="l" defTabSz="684213" rtl="0" eaLnBrk="1" fontAlgn="base" hangingPunct="1">
              <a:lnSpc>
                <a:spcPct val="95000"/>
              </a:lnSpc>
              <a:spcBef>
                <a:spcPts val="450"/>
              </a:spcBef>
              <a:spcAft>
                <a:spcPct val="0"/>
              </a:spcAft>
              <a:buClr>
                <a:schemeClr val="tx1"/>
              </a:buClr>
              <a:buSzPct val="80000"/>
              <a:buFont typeface="Arial"/>
              <a:buNone/>
              <a:defRPr lang="en-US" sz="1800" b="0" i="0" kern="1200">
                <a:solidFill>
                  <a:srgbClr val="676767"/>
                </a:solidFill>
                <a:latin typeface="+mn-lt"/>
                <a:ea typeface="ＭＳ Ｐゴシック" charset="0"/>
                <a:cs typeface="CiscoSans ExtraLight"/>
              </a:defRPr>
            </a:lvl2pPr>
            <a:lvl3pPr marL="576143" indent="0" algn="l" defTabSz="684213" rtl="0" eaLnBrk="1" fontAlgn="base" hangingPunct="1">
              <a:lnSpc>
                <a:spcPct val="95000"/>
              </a:lnSpc>
              <a:spcBef>
                <a:spcPts val="625"/>
              </a:spcBef>
              <a:spcAft>
                <a:spcPct val="0"/>
              </a:spcAft>
              <a:buClr>
                <a:schemeClr val="tx1"/>
              </a:buClr>
              <a:buSzPct val="80000"/>
              <a:buFont typeface="Arial"/>
              <a:buNone/>
              <a:defRPr lang="en-US" sz="1600" b="0" i="0" kern="1200">
                <a:solidFill>
                  <a:srgbClr val="676767"/>
                </a:solidFill>
                <a:latin typeface="+mn-lt"/>
                <a:ea typeface="ＭＳ Ｐゴシック" charset="0"/>
                <a:cs typeface="CiscoSans ExtraLight"/>
              </a:defRPr>
            </a:lvl3pPr>
            <a:lvl4pPr marL="739620" indent="0" algn="l" defTabSz="684213" rtl="0" eaLnBrk="1" fontAlgn="base" hangingPunct="1">
              <a:lnSpc>
                <a:spcPct val="95000"/>
              </a:lnSpc>
              <a:spcBef>
                <a:spcPts val="625"/>
              </a:spcBef>
              <a:spcAft>
                <a:spcPct val="0"/>
              </a:spcAft>
              <a:buClr>
                <a:schemeClr val="tx1"/>
              </a:buClr>
              <a:buSzPct val="80000"/>
              <a:buFont typeface="Arial"/>
              <a:buNone/>
              <a:defRPr lang="en-US" sz="1400" b="0" i="0" kern="1200">
                <a:solidFill>
                  <a:srgbClr val="676767"/>
                </a:solidFill>
                <a:latin typeface="+mn-lt"/>
                <a:ea typeface="ＭＳ Ｐゴシック" charset="0"/>
                <a:cs typeface="CiscoSans ExtraLight"/>
              </a:defRPr>
            </a:lvl4pPr>
            <a:lvl5pPr marL="914210" indent="0" algn="l" defTabSz="684213" rtl="0" eaLnBrk="1" fontAlgn="base" hangingPunct="1">
              <a:lnSpc>
                <a:spcPct val="95000"/>
              </a:lnSpc>
              <a:spcBef>
                <a:spcPts val="625"/>
              </a:spcBef>
              <a:spcAft>
                <a:spcPct val="0"/>
              </a:spcAft>
              <a:buClr>
                <a:schemeClr val="tx1"/>
              </a:buClr>
              <a:buSzPct val="80000"/>
              <a:buFont typeface="Arial"/>
              <a:buNone/>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400" dirty="0" smtClean="0">
              <a:solidFill>
                <a:schemeClr val="accent3"/>
              </a:solidFill>
            </a:endParaRPr>
          </a:p>
        </p:txBody>
      </p:sp>
      <p:sp>
        <p:nvSpPr>
          <p:cNvPr id="3" name="Title 2"/>
          <p:cNvSpPr>
            <a:spLocks noGrp="1"/>
          </p:cNvSpPr>
          <p:nvPr>
            <p:ph type="title"/>
          </p:nvPr>
        </p:nvSpPr>
        <p:spPr/>
        <p:txBody>
          <a:bodyPr/>
          <a:lstStyle/>
          <a:p>
            <a:r>
              <a:rPr lang="en-US" dirty="0" smtClean="0"/>
              <a:t>About Tropo</a:t>
            </a:r>
            <a:endParaRPr lang="en-US" dirty="0"/>
          </a:p>
        </p:txBody>
      </p:sp>
      <p:sp>
        <p:nvSpPr>
          <p:cNvPr id="4" name="Content Placeholder 3"/>
          <p:cNvSpPr>
            <a:spLocks noGrp="1"/>
          </p:cNvSpPr>
          <p:nvPr>
            <p:ph sz="quarter" idx="11"/>
          </p:nvPr>
        </p:nvSpPr>
        <p:spPr>
          <a:xfrm>
            <a:off x="357189" y="1416503"/>
            <a:ext cx="5059638" cy="3108960"/>
          </a:xfrm>
        </p:spPr>
        <p:txBody>
          <a:bodyPr/>
          <a:lstStyle/>
          <a:p>
            <a:pPr>
              <a:lnSpc>
                <a:spcPct val="100000"/>
              </a:lnSpc>
            </a:pPr>
            <a:r>
              <a:rPr lang="en-US" dirty="0" smtClean="0"/>
              <a:t>Cloud-based APIs: no software to install, </a:t>
            </a:r>
            <a:br>
              <a:rPr lang="en-US" dirty="0" smtClean="0"/>
            </a:br>
            <a:r>
              <a:rPr lang="en-US" dirty="0" smtClean="0"/>
              <a:t>no maintenance</a:t>
            </a:r>
          </a:p>
          <a:p>
            <a:pPr>
              <a:lnSpc>
                <a:spcPct val="100000"/>
              </a:lnSpc>
            </a:pPr>
            <a:r>
              <a:rPr lang="en-US" dirty="0" smtClean="0"/>
              <a:t>Build voice and SMS applications that enhance new or existing business processes</a:t>
            </a:r>
          </a:p>
          <a:p>
            <a:pPr>
              <a:lnSpc>
                <a:spcPct val="100000"/>
              </a:lnSpc>
            </a:pPr>
            <a:r>
              <a:rPr lang="en-US" dirty="0" smtClean="0"/>
              <a:t>Make or receive calls and text messages, transfer calls, set up conferences, and more</a:t>
            </a:r>
          </a:p>
          <a:p>
            <a:pPr>
              <a:lnSpc>
                <a:spcPct val="100000"/>
              </a:lnSpc>
            </a:pPr>
            <a:r>
              <a:rPr lang="en-US" dirty="0" smtClean="0"/>
              <a:t>Enjoy free development – no upfront costs, only pay for what you use in production</a:t>
            </a:r>
          </a:p>
          <a:p>
            <a:pPr>
              <a:lnSpc>
                <a:spcPct val="100000"/>
              </a:lnSpc>
            </a:pPr>
            <a:endParaRPr lang="en-US" dirty="0"/>
          </a:p>
        </p:txBody>
      </p:sp>
    </p:spTree>
    <p:extLst>
      <p:ext uri="{BB962C8B-B14F-4D97-AF65-F5344CB8AC3E}">
        <p14:creationId xmlns:p14="http://schemas.microsoft.com/office/powerpoint/2010/main" val="151923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17"/>
          <p:cNvSpPr/>
          <p:nvPr/>
        </p:nvSpPr>
        <p:spPr>
          <a:xfrm>
            <a:off x="0" y="1171575"/>
            <a:ext cx="9144000" cy="3344392"/>
          </a:xfrm>
          <a:prstGeom prst="roundRect">
            <a:avLst>
              <a:gd name="adj" fmla="val 0"/>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035040" tIns="274320" rtlCol="0" anchor="ctr"/>
          <a:lstStyle/>
          <a:p>
            <a:pPr defTabSz="457200" fontAlgn="base">
              <a:lnSpc>
                <a:spcPct val="90000"/>
              </a:lnSpc>
              <a:spcBef>
                <a:spcPts val="600"/>
              </a:spcBef>
              <a:spcAft>
                <a:spcPct val="0"/>
              </a:spcAft>
            </a:pPr>
            <a:endParaRPr lang="en-US" dirty="0">
              <a:solidFill>
                <a:srgbClr val="FFFFFF">
                  <a:lumMod val="50000"/>
                </a:srgbClr>
              </a:solidFill>
            </a:endParaRPr>
          </a:p>
        </p:txBody>
      </p:sp>
      <p:sp>
        <p:nvSpPr>
          <p:cNvPr id="3" name="Title 2"/>
          <p:cNvSpPr>
            <a:spLocks noGrp="1"/>
          </p:cNvSpPr>
          <p:nvPr>
            <p:ph type="title"/>
          </p:nvPr>
        </p:nvSpPr>
        <p:spPr/>
        <p:txBody>
          <a:bodyPr/>
          <a:lstStyle/>
          <a:p>
            <a:r>
              <a:rPr lang="en-US" dirty="0" smtClean="0"/>
              <a:t>Included API Features</a:t>
            </a:r>
            <a:endParaRPr lang="en-US" dirty="0"/>
          </a:p>
        </p:txBody>
      </p:sp>
      <p:sp>
        <p:nvSpPr>
          <p:cNvPr id="2" name="Text Placeholder 1"/>
          <p:cNvSpPr>
            <a:spLocks noGrp="1"/>
          </p:cNvSpPr>
          <p:nvPr>
            <p:ph type="body" sz="quarter" idx="4294967295"/>
          </p:nvPr>
        </p:nvSpPr>
        <p:spPr>
          <a:xfrm>
            <a:off x="3314700" y="3609975"/>
            <a:ext cx="5829300" cy="561975"/>
          </a:xfrm>
          <a:prstGeom prst="rect">
            <a:avLst/>
          </a:prstGeom>
        </p:spPr>
        <p:txBody>
          <a:bodyPr anchor="ctr"/>
          <a:lstStyle/>
          <a:p>
            <a:pPr marL="0" indent="0">
              <a:spcBef>
                <a:spcPts val="1710"/>
              </a:spcBef>
              <a:buNone/>
            </a:pPr>
            <a:r>
              <a:rPr lang="en-US" sz="1400" dirty="0" smtClean="0"/>
              <a:t>Capture the dialogue: </a:t>
            </a:r>
            <a:r>
              <a:rPr lang="en-US" sz="1400" dirty="0"/>
              <a:t>Record part or all of a </a:t>
            </a:r>
            <a:r>
              <a:rPr lang="en-US" sz="1400" dirty="0" smtClean="0"/>
              <a:t>call for free, and </a:t>
            </a:r>
            <a:r>
              <a:rPr lang="en-US" sz="1400" dirty="0"/>
              <a:t>use optional transcription </a:t>
            </a:r>
            <a:r>
              <a:rPr lang="en-US" sz="1400" dirty="0" smtClean="0"/>
              <a:t>capabilities</a:t>
            </a:r>
          </a:p>
        </p:txBody>
      </p:sp>
      <p:sp>
        <p:nvSpPr>
          <p:cNvPr id="31" name="Text Placeholder 1"/>
          <p:cNvSpPr txBox="1">
            <a:spLocks/>
          </p:cNvSpPr>
          <p:nvPr/>
        </p:nvSpPr>
        <p:spPr>
          <a:xfrm>
            <a:off x="3254119" y="2247386"/>
            <a:ext cx="5830242" cy="566062"/>
          </a:xfrm>
          <a:prstGeom prst="rect">
            <a:avLst/>
          </a:prstGeom>
        </p:spPr>
        <p:txBody>
          <a:bodyPr lIns="91420" tIns="45710" rIns="91420" bIns="45710" anchor="ctr">
            <a:noAutofit/>
          </a:bodyPr>
          <a:lstStyle>
            <a:lvl1pPr marL="57136" indent="0" algn="l" defTabSz="684213" rtl="0" eaLnBrk="1" fontAlgn="base" hangingPunct="1">
              <a:lnSpc>
                <a:spcPct val="95000"/>
              </a:lnSpc>
              <a:spcBef>
                <a:spcPts val="1110"/>
              </a:spcBef>
              <a:spcAft>
                <a:spcPct val="0"/>
              </a:spcAft>
              <a:buClr>
                <a:schemeClr val="tx1"/>
              </a:buClr>
              <a:buSzPct val="80000"/>
              <a:buFont typeface="Arial"/>
              <a:buNone/>
              <a:defRPr lang="en-US" sz="3700" b="0" i="0" kern="1200">
                <a:solidFill>
                  <a:srgbClr val="676767"/>
                </a:solidFill>
                <a:latin typeface="+mn-lt"/>
                <a:ea typeface="ＭＳ Ｐゴシック" charset="0"/>
                <a:cs typeface="CiscoSans ExtraLight"/>
              </a:defRPr>
            </a:lvl1pPr>
            <a:lvl2pPr marL="292040" indent="0" algn="l" defTabSz="684213" rtl="0" eaLnBrk="1" fontAlgn="base" hangingPunct="1">
              <a:lnSpc>
                <a:spcPct val="95000"/>
              </a:lnSpc>
              <a:spcBef>
                <a:spcPts val="450"/>
              </a:spcBef>
              <a:spcAft>
                <a:spcPct val="0"/>
              </a:spcAft>
              <a:buClr>
                <a:schemeClr val="tx1"/>
              </a:buClr>
              <a:buSzPct val="80000"/>
              <a:buFont typeface="Arial"/>
              <a:buNone/>
              <a:defRPr lang="en-US" sz="1800" b="0" i="0" kern="1200">
                <a:solidFill>
                  <a:srgbClr val="676767"/>
                </a:solidFill>
                <a:latin typeface="+mn-lt"/>
                <a:ea typeface="ＭＳ Ｐゴシック" charset="0"/>
                <a:cs typeface="CiscoSans ExtraLight"/>
              </a:defRPr>
            </a:lvl2pPr>
            <a:lvl3pPr marL="576143" indent="0" algn="l" defTabSz="684213" rtl="0" eaLnBrk="1" fontAlgn="base" hangingPunct="1">
              <a:lnSpc>
                <a:spcPct val="95000"/>
              </a:lnSpc>
              <a:spcBef>
                <a:spcPts val="625"/>
              </a:spcBef>
              <a:spcAft>
                <a:spcPct val="0"/>
              </a:spcAft>
              <a:buClr>
                <a:schemeClr val="tx1"/>
              </a:buClr>
              <a:buSzPct val="80000"/>
              <a:buFont typeface="Arial"/>
              <a:buNone/>
              <a:defRPr lang="en-US" sz="1600" b="0" i="0" kern="1200">
                <a:solidFill>
                  <a:srgbClr val="676767"/>
                </a:solidFill>
                <a:latin typeface="+mn-lt"/>
                <a:ea typeface="ＭＳ Ｐゴシック" charset="0"/>
                <a:cs typeface="CiscoSans ExtraLight"/>
              </a:defRPr>
            </a:lvl3pPr>
            <a:lvl4pPr marL="739620" indent="0" algn="l" defTabSz="684213" rtl="0" eaLnBrk="1" fontAlgn="base" hangingPunct="1">
              <a:lnSpc>
                <a:spcPct val="95000"/>
              </a:lnSpc>
              <a:spcBef>
                <a:spcPts val="625"/>
              </a:spcBef>
              <a:spcAft>
                <a:spcPct val="0"/>
              </a:spcAft>
              <a:buClr>
                <a:schemeClr val="tx1"/>
              </a:buClr>
              <a:buSzPct val="80000"/>
              <a:buFont typeface="Arial"/>
              <a:buNone/>
              <a:defRPr lang="en-US" sz="1400" b="0" i="0" kern="1200">
                <a:solidFill>
                  <a:srgbClr val="676767"/>
                </a:solidFill>
                <a:latin typeface="+mn-lt"/>
                <a:ea typeface="ＭＳ Ｐゴシック" charset="0"/>
                <a:cs typeface="CiscoSans ExtraLight"/>
              </a:defRPr>
            </a:lvl4pPr>
            <a:lvl5pPr marL="914210" indent="0" algn="l" defTabSz="684213" rtl="0" eaLnBrk="1" fontAlgn="base" hangingPunct="1">
              <a:lnSpc>
                <a:spcPct val="95000"/>
              </a:lnSpc>
              <a:spcBef>
                <a:spcPts val="625"/>
              </a:spcBef>
              <a:spcAft>
                <a:spcPct val="0"/>
              </a:spcAft>
              <a:buClr>
                <a:schemeClr val="tx1"/>
              </a:buClr>
              <a:buSzPct val="80000"/>
              <a:buFont typeface="Arial"/>
              <a:buNone/>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a:lnSpc>
                <a:spcPct val="90000"/>
              </a:lnSpc>
              <a:spcBef>
                <a:spcPts val="0"/>
              </a:spcBef>
            </a:pPr>
            <a:r>
              <a:rPr lang="en-US" sz="1400" dirty="0" smtClean="0">
                <a:solidFill>
                  <a:schemeClr val="tx1"/>
                </a:solidFill>
              </a:rPr>
              <a:t>Play audio to callers: </a:t>
            </a:r>
            <a:r>
              <a:rPr lang="en-US" sz="1400" dirty="0">
                <a:solidFill>
                  <a:schemeClr val="tx1"/>
                </a:solidFill>
              </a:rPr>
              <a:t>Set prerecorded audio messages </a:t>
            </a:r>
            <a:r>
              <a:rPr lang="en-US" sz="1400" dirty="0" smtClean="0">
                <a:solidFill>
                  <a:schemeClr val="tx1"/>
                </a:solidFill>
              </a:rPr>
              <a:t>or </a:t>
            </a:r>
            <a:br>
              <a:rPr lang="en-US" sz="1400" dirty="0" smtClean="0">
                <a:solidFill>
                  <a:schemeClr val="tx1"/>
                </a:solidFill>
              </a:rPr>
            </a:br>
            <a:r>
              <a:rPr lang="en-US" sz="1400" dirty="0" smtClean="0">
                <a:solidFill>
                  <a:schemeClr val="tx1"/>
                </a:solidFill>
              </a:rPr>
              <a:t>use </a:t>
            </a:r>
            <a:r>
              <a:rPr lang="en-US" sz="1400" dirty="0">
                <a:solidFill>
                  <a:schemeClr val="tx1"/>
                </a:solidFill>
              </a:rPr>
              <a:t>text-to-speech in 40+ </a:t>
            </a:r>
            <a:r>
              <a:rPr lang="en-US" sz="1400" dirty="0" smtClean="0">
                <a:solidFill>
                  <a:schemeClr val="tx1"/>
                </a:solidFill>
              </a:rPr>
              <a:t>languages and dialects</a:t>
            </a:r>
          </a:p>
        </p:txBody>
      </p:sp>
      <p:sp>
        <p:nvSpPr>
          <p:cNvPr id="32" name="Text Placeholder 1"/>
          <p:cNvSpPr txBox="1">
            <a:spLocks/>
          </p:cNvSpPr>
          <p:nvPr/>
        </p:nvSpPr>
        <p:spPr>
          <a:xfrm>
            <a:off x="3254119" y="2927008"/>
            <a:ext cx="5830243" cy="570014"/>
          </a:xfrm>
          <a:prstGeom prst="rect">
            <a:avLst/>
          </a:prstGeom>
        </p:spPr>
        <p:txBody>
          <a:bodyPr lIns="91420" tIns="45710" rIns="91420" bIns="45710" anchor="ctr">
            <a:noAutofit/>
          </a:bodyPr>
          <a:lstStyle>
            <a:lvl1pPr marL="57136" indent="0" algn="l" defTabSz="684213" rtl="0" eaLnBrk="1" fontAlgn="base" hangingPunct="1">
              <a:lnSpc>
                <a:spcPct val="95000"/>
              </a:lnSpc>
              <a:spcBef>
                <a:spcPts val="1110"/>
              </a:spcBef>
              <a:spcAft>
                <a:spcPct val="0"/>
              </a:spcAft>
              <a:buClr>
                <a:schemeClr val="tx1"/>
              </a:buClr>
              <a:buSzPct val="80000"/>
              <a:buFont typeface="Arial"/>
              <a:buNone/>
              <a:defRPr lang="en-US" sz="3700" b="0" i="0" kern="1200">
                <a:solidFill>
                  <a:srgbClr val="676767"/>
                </a:solidFill>
                <a:latin typeface="+mn-lt"/>
                <a:ea typeface="ＭＳ Ｐゴシック" charset="0"/>
                <a:cs typeface="CiscoSans ExtraLight"/>
              </a:defRPr>
            </a:lvl1pPr>
            <a:lvl2pPr marL="292040" indent="0" algn="l" defTabSz="684213" rtl="0" eaLnBrk="1" fontAlgn="base" hangingPunct="1">
              <a:lnSpc>
                <a:spcPct val="95000"/>
              </a:lnSpc>
              <a:spcBef>
                <a:spcPts val="450"/>
              </a:spcBef>
              <a:spcAft>
                <a:spcPct val="0"/>
              </a:spcAft>
              <a:buClr>
                <a:schemeClr val="tx1"/>
              </a:buClr>
              <a:buSzPct val="80000"/>
              <a:buFont typeface="Arial"/>
              <a:buNone/>
              <a:defRPr lang="en-US" sz="1800" b="0" i="0" kern="1200">
                <a:solidFill>
                  <a:srgbClr val="676767"/>
                </a:solidFill>
                <a:latin typeface="+mn-lt"/>
                <a:ea typeface="ＭＳ Ｐゴシック" charset="0"/>
                <a:cs typeface="CiscoSans ExtraLight"/>
              </a:defRPr>
            </a:lvl2pPr>
            <a:lvl3pPr marL="576143" indent="0" algn="l" defTabSz="684213" rtl="0" eaLnBrk="1" fontAlgn="base" hangingPunct="1">
              <a:lnSpc>
                <a:spcPct val="95000"/>
              </a:lnSpc>
              <a:spcBef>
                <a:spcPts val="625"/>
              </a:spcBef>
              <a:spcAft>
                <a:spcPct val="0"/>
              </a:spcAft>
              <a:buClr>
                <a:schemeClr val="tx1"/>
              </a:buClr>
              <a:buSzPct val="80000"/>
              <a:buFont typeface="Arial"/>
              <a:buNone/>
              <a:defRPr lang="en-US" sz="1600" b="0" i="0" kern="1200">
                <a:solidFill>
                  <a:srgbClr val="676767"/>
                </a:solidFill>
                <a:latin typeface="+mn-lt"/>
                <a:ea typeface="ＭＳ Ｐゴシック" charset="0"/>
                <a:cs typeface="CiscoSans ExtraLight"/>
              </a:defRPr>
            </a:lvl3pPr>
            <a:lvl4pPr marL="739620" indent="0" algn="l" defTabSz="684213" rtl="0" eaLnBrk="1" fontAlgn="base" hangingPunct="1">
              <a:lnSpc>
                <a:spcPct val="95000"/>
              </a:lnSpc>
              <a:spcBef>
                <a:spcPts val="625"/>
              </a:spcBef>
              <a:spcAft>
                <a:spcPct val="0"/>
              </a:spcAft>
              <a:buClr>
                <a:schemeClr val="tx1"/>
              </a:buClr>
              <a:buSzPct val="80000"/>
              <a:buFont typeface="Arial"/>
              <a:buNone/>
              <a:defRPr lang="en-US" sz="1400" b="0" i="0" kern="1200">
                <a:solidFill>
                  <a:srgbClr val="676767"/>
                </a:solidFill>
                <a:latin typeface="+mn-lt"/>
                <a:ea typeface="ＭＳ Ｐゴシック" charset="0"/>
                <a:cs typeface="CiscoSans ExtraLight"/>
              </a:defRPr>
            </a:lvl4pPr>
            <a:lvl5pPr marL="914210" indent="0" algn="l" defTabSz="684213" rtl="0" eaLnBrk="1" fontAlgn="base" hangingPunct="1">
              <a:lnSpc>
                <a:spcPct val="95000"/>
              </a:lnSpc>
              <a:spcBef>
                <a:spcPts val="625"/>
              </a:spcBef>
              <a:spcAft>
                <a:spcPct val="0"/>
              </a:spcAft>
              <a:buClr>
                <a:schemeClr val="tx1"/>
              </a:buClr>
              <a:buSzPct val="80000"/>
              <a:buFont typeface="Arial"/>
              <a:buNone/>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9525"/>
            <a:r>
              <a:rPr lang="en-US" sz="1400" dirty="0" smtClean="0">
                <a:solidFill>
                  <a:schemeClr val="tx1"/>
                </a:solidFill>
              </a:rPr>
              <a:t>Collect caller input: </a:t>
            </a:r>
            <a:r>
              <a:rPr lang="en-US" sz="1400" dirty="0">
                <a:solidFill>
                  <a:schemeClr val="tx1"/>
                </a:solidFill>
              </a:rPr>
              <a:t>Use dual-tone multifrequency (DTMF) signaling or speech recognition </a:t>
            </a:r>
            <a:r>
              <a:rPr lang="en-US" sz="1400" dirty="0" smtClean="0">
                <a:solidFill>
                  <a:schemeClr val="tx1"/>
                </a:solidFill>
              </a:rPr>
              <a:t>in 80</a:t>
            </a:r>
            <a:r>
              <a:rPr lang="en-US" sz="1400" dirty="0">
                <a:solidFill>
                  <a:schemeClr val="tx1"/>
                </a:solidFill>
              </a:rPr>
              <a:t>+ languages </a:t>
            </a:r>
            <a:r>
              <a:rPr lang="en-US" sz="1400" dirty="0" smtClean="0">
                <a:solidFill>
                  <a:schemeClr val="tx1"/>
                </a:solidFill>
              </a:rPr>
              <a:t>and dialects at </a:t>
            </a:r>
            <a:r>
              <a:rPr lang="en-US" sz="1400" dirty="0">
                <a:solidFill>
                  <a:schemeClr val="tx1"/>
                </a:solidFill>
              </a:rPr>
              <a:t>no additional cost</a:t>
            </a:r>
          </a:p>
        </p:txBody>
      </p:sp>
      <p:sp>
        <p:nvSpPr>
          <p:cNvPr id="34" name="Text Placeholder 1"/>
          <p:cNvSpPr txBox="1">
            <a:spLocks/>
          </p:cNvSpPr>
          <p:nvPr/>
        </p:nvSpPr>
        <p:spPr>
          <a:xfrm>
            <a:off x="3254119" y="1553183"/>
            <a:ext cx="5830243" cy="580643"/>
          </a:xfrm>
          <a:prstGeom prst="rect">
            <a:avLst/>
          </a:prstGeom>
        </p:spPr>
        <p:txBody>
          <a:bodyPr lIns="91420" tIns="45710" rIns="91420" bIns="45710" anchor="ctr">
            <a:noAutofit/>
          </a:bodyPr>
          <a:lstStyle>
            <a:lvl1pPr marL="57136" indent="0" algn="l" defTabSz="684213" rtl="0" eaLnBrk="1" fontAlgn="base" hangingPunct="1">
              <a:lnSpc>
                <a:spcPct val="95000"/>
              </a:lnSpc>
              <a:spcBef>
                <a:spcPts val="1110"/>
              </a:spcBef>
              <a:spcAft>
                <a:spcPct val="0"/>
              </a:spcAft>
              <a:buClr>
                <a:schemeClr val="tx1"/>
              </a:buClr>
              <a:buSzPct val="80000"/>
              <a:buFont typeface="Arial"/>
              <a:buNone/>
              <a:defRPr lang="en-US" sz="3700" b="0" i="0" kern="1200">
                <a:solidFill>
                  <a:srgbClr val="676767"/>
                </a:solidFill>
                <a:latin typeface="+mn-lt"/>
                <a:ea typeface="ＭＳ Ｐゴシック" charset="0"/>
                <a:cs typeface="CiscoSans ExtraLight"/>
              </a:defRPr>
            </a:lvl1pPr>
            <a:lvl2pPr marL="292040" indent="0" algn="l" defTabSz="684213" rtl="0" eaLnBrk="1" fontAlgn="base" hangingPunct="1">
              <a:lnSpc>
                <a:spcPct val="95000"/>
              </a:lnSpc>
              <a:spcBef>
                <a:spcPts val="450"/>
              </a:spcBef>
              <a:spcAft>
                <a:spcPct val="0"/>
              </a:spcAft>
              <a:buClr>
                <a:schemeClr val="tx1"/>
              </a:buClr>
              <a:buSzPct val="80000"/>
              <a:buFont typeface="Arial"/>
              <a:buNone/>
              <a:defRPr lang="en-US" sz="1800" b="0" i="0" kern="1200">
                <a:solidFill>
                  <a:srgbClr val="676767"/>
                </a:solidFill>
                <a:latin typeface="+mn-lt"/>
                <a:ea typeface="ＭＳ Ｐゴシック" charset="0"/>
                <a:cs typeface="CiscoSans ExtraLight"/>
              </a:defRPr>
            </a:lvl2pPr>
            <a:lvl3pPr marL="576143" indent="0" algn="l" defTabSz="684213" rtl="0" eaLnBrk="1" fontAlgn="base" hangingPunct="1">
              <a:lnSpc>
                <a:spcPct val="95000"/>
              </a:lnSpc>
              <a:spcBef>
                <a:spcPts val="625"/>
              </a:spcBef>
              <a:spcAft>
                <a:spcPct val="0"/>
              </a:spcAft>
              <a:buClr>
                <a:schemeClr val="tx1"/>
              </a:buClr>
              <a:buSzPct val="80000"/>
              <a:buFont typeface="Arial"/>
              <a:buNone/>
              <a:defRPr lang="en-US" sz="1600" b="0" i="0" kern="1200">
                <a:solidFill>
                  <a:srgbClr val="676767"/>
                </a:solidFill>
                <a:latin typeface="+mn-lt"/>
                <a:ea typeface="ＭＳ Ｐゴシック" charset="0"/>
                <a:cs typeface="CiscoSans ExtraLight"/>
              </a:defRPr>
            </a:lvl3pPr>
            <a:lvl4pPr marL="739620" indent="0" algn="l" defTabSz="684213" rtl="0" eaLnBrk="1" fontAlgn="base" hangingPunct="1">
              <a:lnSpc>
                <a:spcPct val="95000"/>
              </a:lnSpc>
              <a:spcBef>
                <a:spcPts val="625"/>
              </a:spcBef>
              <a:spcAft>
                <a:spcPct val="0"/>
              </a:spcAft>
              <a:buClr>
                <a:schemeClr val="tx1"/>
              </a:buClr>
              <a:buSzPct val="80000"/>
              <a:buFont typeface="Arial"/>
              <a:buNone/>
              <a:defRPr lang="en-US" sz="1400" b="0" i="0" kern="1200">
                <a:solidFill>
                  <a:srgbClr val="676767"/>
                </a:solidFill>
                <a:latin typeface="+mn-lt"/>
                <a:ea typeface="ＭＳ Ｐゴシック" charset="0"/>
                <a:cs typeface="CiscoSans ExtraLight"/>
              </a:defRPr>
            </a:lvl4pPr>
            <a:lvl5pPr marL="914210" indent="0" algn="l" defTabSz="684213" rtl="0" eaLnBrk="1" fontAlgn="base" hangingPunct="1">
              <a:lnSpc>
                <a:spcPct val="95000"/>
              </a:lnSpc>
              <a:spcBef>
                <a:spcPts val="625"/>
              </a:spcBef>
              <a:spcAft>
                <a:spcPct val="0"/>
              </a:spcAft>
              <a:buClr>
                <a:schemeClr val="tx1"/>
              </a:buClr>
              <a:buSzPct val="80000"/>
              <a:buFont typeface="Arial"/>
              <a:buNone/>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a:lnSpc>
                <a:spcPct val="90000"/>
              </a:lnSpc>
              <a:spcBef>
                <a:spcPts val="0"/>
              </a:spcBef>
            </a:pPr>
            <a:r>
              <a:rPr lang="en-US" sz="1400" dirty="0" smtClean="0">
                <a:solidFill>
                  <a:schemeClr val="tx1"/>
                </a:solidFill>
              </a:rPr>
              <a:t>No telco expertise required: </a:t>
            </a:r>
            <a:r>
              <a:rPr lang="en-US" sz="1400" dirty="0">
                <a:solidFill>
                  <a:schemeClr val="tx1"/>
                </a:solidFill>
              </a:rPr>
              <a:t>Quickly provision phone numbers </a:t>
            </a:r>
            <a:r>
              <a:rPr lang="en-US" sz="1400" dirty="0" smtClean="0">
                <a:solidFill>
                  <a:schemeClr val="tx1"/>
                </a:solidFill>
              </a:rPr>
              <a:t/>
            </a:r>
            <a:br>
              <a:rPr lang="en-US" sz="1400" dirty="0" smtClean="0">
                <a:solidFill>
                  <a:schemeClr val="tx1"/>
                </a:solidFill>
              </a:rPr>
            </a:br>
            <a:r>
              <a:rPr lang="en-US" sz="1400" dirty="0" smtClean="0">
                <a:solidFill>
                  <a:schemeClr val="tx1"/>
                </a:solidFill>
              </a:rPr>
              <a:t>and </a:t>
            </a:r>
            <a:r>
              <a:rPr lang="en-US" sz="1400" dirty="0">
                <a:solidFill>
                  <a:schemeClr val="tx1"/>
                </a:solidFill>
              </a:rPr>
              <a:t>simply pay as you use them</a:t>
            </a:r>
            <a:endParaRPr lang="en-US" sz="1400" dirty="0" smtClean="0">
              <a:solidFill>
                <a:schemeClr val="tx1"/>
              </a:solidFill>
            </a:endParaRPr>
          </a:p>
        </p:txBody>
      </p:sp>
      <p:grpSp>
        <p:nvGrpSpPr>
          <p:cNvPr id="9" name="Group 8"/>
          <p:cNvGrpSpPr/>
          <p:nvPr/>
        </p:nvGrpSpPr>
        <p:grpSpPr>
          <a:xfrm>
            <a:off x="2636230" y="1550550"/>
            <a:ext cx="548979" cy="548978"/>
            <a:chOff x="1487533" y="1413886"/>
            <a:chExt cx="548979" cy="548978"/>
          </a:xfrm>
        </p:grpSpPr>
        <p:sp>
          <p:nvSpPr>
            <p:cNvPr id="14" name="Oval 13"/>
            <p:cNvSpPr/>
            <p:nvPr/>
          </p:nvSpPr>
          <p:spPr bwMode="auto">
            <a:xfrm>
              <a:off x="1487533" y="1413886"/>
              <a:ext cx="548979" cy="548978"/>
            </a:xfrm>
            <a:prstGeom prst="ellipse">
              <a:avLst/>
            </a:prstGeom>
            <a:solidFill>
              <a:schemeClr val="tx1"/>
            </a:solidFill>
            <a:ln w="5715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228600" algn="ctr" defTabSz="584200" fontAlgn="base" hangingPunct="0">
                <a:spcBef>
                  <a:spcPct val="0"/>
                </a:spcBef>
                <a:spcAft>
                  <a:spcPct val="0"/>
                </a:spcAft>
              </a:pPr>
              <a:endParaRPr lang="en-US" sz="5000" dirty="0">
                <a:latin typeface="Helvetica Light" charset="0"/>
                <a:ea typeface="ＭＳ Ｐゴシック" charset="0"/>
                <a:cs typeface="Helvetica Light" charset="0"/>
                <a:sym typeface="Helvetica Light" charset="0"/>
              </a:endParaRPr>
            </a:p>
          </p:txBody>
        </p:sp>
        <p:sp>
          <p:nvSpPr>
            <p:cNvPr id="22" name="Freeform 36"/>
            <p:cNvSpPr>
              <a:spLocks/>
            </p:cNvSpPr>
            <p:nvPr/>
          </p:nvSpPr>
          <p:spPr bwMode="auto">
            <a:xfrm>
              <a:off x="1643068" y="1536251"/>
              <a:ext cx="237909" cy="312681"/>
            </a:xfrm>
            <a:custGeom>
              <a:avLst/>
              <a:gdLst>
                <a:gd name="T0" fmla="*/ 0 w 601"/>
                <a:gd name="T1" fmla="*/ 0 h 798"/>
                <a:gd name="T2" fmla="*/ 0 w 601"/>
                <a:gd name="T3" fmla="*/ 0 h 798"/>
                <a:gd name="T4" fmla="*/ 6 w 601"/>
                <a:gd name="T5" fmla="*/ 66 h 798"/>
                <a:gd name="T6" fmla="*/ 167 w 601"/>
                <a:gd name="T7" fmla="*/ 471 h 798"/>
                <a:gd name="T8" fmla="*/ 486 w 601"/>
                <a:gd name="T9" fmla="*/ 768 h 798"/>
                <a:gd name="T10" fmla="*/ 545 w 601"/>
                <a:gd name="T11" fmla="*/ 798 h 798"/>
                <a:gd name="T12" fmla="*/ 545 w 601"/>
                <a:gd name="T13" fmla="*/ 797 h 798"/>
                <a:gd name="T14" fmla="*/ 545 w 601"/>
                <a:gd name="T15" fmla="*/ 798 h 798"/>
                <a:gd name="T16" fmla="*/ 598 w 601"/>
                <a:gd name="T17" fmla="*/ 641 h 798"/>
                <a:gd name="T18" fmla="*/ 591 w 601"/>
                <a:gd name="T19" fmla="*/ 621 h 798"/>
                <a:gd name="T20" fmla="*/ 446 w 601"/>
                <a:gd name="T21" fmla="*/ 540 h 798"/>
                <a:gd name="T22" fmla="*/ 389 w 601"/>
                <a:gd name="T23" fmla="*/ 532 h 798"/>
                <a:gd name="T24" fmla="*/ 312 w 601"/>
                <a:gd name="T25" fmla="*/ 550 h 798"/>
                <a:gd name="T26" fmla="*/ 220 w 601"/>
                <a:gd name="T27" fmla="*/ 435 h 798"/>
                <a:gd name="T28" fmla="*/ 146 w 601"/>
                <a:gd name="T29" fmla="*/ 307 h 798"/>
                <a:gd name="T30" fmla="*/ 191 w 601"/>
                <a:gd name="T31" fmla="*/ 242 h 798"/>
                <a:gd name="T32" fmla="*/ 204 w 601"/>
                <a:gd name="T33" fmla="*/ 186 h 798"/>
                <a:gd name="T34" fmla="*/ 204 w 601"/>
                <a:gd name="T35" fmla="*/ 187 h 798"/>
                <a:gd name="T36" fmla="*/ 181 w 601"/>
                <a:gd name="T37" fmla="*/ 22 h 798"/>
                <a:gd name="T38" fmla="*/ 165 w 601"/>
                <a:gd name="T39" fmla="*/ 7 h 798"/>
                <a:gd name="T40" fmla="*/ 0 w 601"/>
                <a:gd name="T41" fmla="*/ 0 h 798"/>
                <a:gd name="T42" fmla="*/ 0 w 601"/>
                <a:gd name="T43"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1" h="798">
                  <a:moveTo>
                    <a:pt x="0" y="0"/>
                  </a:moveTo>
                  <a:lnTo>
                    <a:pt x="0" y="0"/>
                  </a:lnTo>
                  <a:cubicBezTo>
                    <a:pt x="1" y="22"/>
                    <a:pt x="3" y="44"/>
                    <a:pt x="6" y="66"/>
                  </a:cubicBezTo>
                  <a:cubicBezTo>
                    <a:pt x="24" y="199"/>
                    <a:pt x="78" y="340"/>
                    <a:pt x="167" y="471"/>
                  </a:cubicBezTo>
                  <a:cubicBezTo>
                    <a:pt x="256" y="602"/>
                    <a:pt x="368" y="703"/>
                    <a:pt x="486" y="768"/>
                  </a:cubicBezTo>
                  <a:cubicBezTo>
                    <a:pt x="506" y="779"/>
                    <a:pt x="525" y="789"/>
                    <a:pt x="545" y="798"/>
                  </a:cubicBezTo>
                  <a:lnTo>
                    <a:pt x="545" y="797"/>
                  </a:lnTo>
                  <a:lnTo>
                    <a:pt x="545" y="798"/>
                  </a:lnTo>
                  <a:lnTo>
                    <a:pt x="598" y="641"/>
                  </a:lnTo>
                  <a:cubicBezTo>
                    <a:pt x="601" y="633"/>
                    <a:pt x="598" y="625"/>
                    <a:pt x="591" y="621"/>
                  </a:cubicBezTo>
                  <a:lnTo>
                    <a:pt x="446" y="540"/>
                  </a:lnTo>
                  <a:cubicBezTo>
                    <a:pt x="428" y="530"/>
                    <a:pt x="408" y="527"/>
                    <a:pt x="389" y="532"/>
                  </a:cubicBezTo>
                  <a:lnTo>
                    <a:pt x="312" y="550"/>
                  </a:lnTo>
                  <a:cubicBezTo>
                    <a:pt x="280" y="515"/>
                    <a:pt x="249" y="476"/>
                    <a:pt x="220" y="435"/>
                  </a:cubicBezTo>
                  <a:cubicBezTo>
                    <a:pt x="192" y="393"/>
                    <a:pt x="167" y="350"/>
                    <a:pt x="146" y="307"/>
                  </a:cubicBezTo>
                  <a:lnTo>
                    <a:pt x="191" y="242"/>
                  </a:lnTo>
                  <a:cubicBezTo>
                    <a:pt x="202" y="226"/>
                    <a:pt x="207" y="206"/>
                    <a:pt x="204" y="186"/>
                  </a:cubicBezTo>
                  <a:lnTo>
                    <a:pt x="204" y="187"/>
                  </a:lnTo>
                  <a:lnTo>
                    <a:pt x="181" y="22"/>
                  </a:lnTo>
                  <a:cubicBezTo>
                    <a:pt x="180" y="14"/>
                    <a:pt x="173" y="8"/>
                    <a:pt x="165" y="7"/>
                  </a:cubicBezTo>
                  <a:lnTo>
                    <a:pt x="0" y="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p:cNvGrpSpPr/>
          <p:nvPr/>
        </p:nvGrpSpPr>
        <p:grpSpPr>
          <a:xfrm>
            <a:off x="2636230" y="2239285"/>
            <a:ext cx="548979" cy="548978"/>
            <a:chOff x="1487533" y="2098912"/>
            <a:chExt cx="548979" cy="548978"/>
          </a:xfrm>
        </p:grpSpPr>
        <p:sp>
          <p:nvSpPr>
            <p:cNvPr id="11" name="Oval 10"/>
            <p:cNvSpPr/>
            <p:nvPr/>
          </p:nvSpPr>
          <p:spPr bwMode="auto">
            <a:xfrm>
              <a:off x="1487533" y="2098912"/>
              <a:ext cx="548979" cy="548978"/>
            </a:xfrm>
            <a:prstGeom prst="ellipse">
              <a:avLst/>
            </a:prstGeom>
            <a:solidFill>
              <a:schemeClr val="tx1"/>
            </a:solidFill>
            <a:ln w="5715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228600" algn="ctr" defTabSz="584200" fontAlgn="base" hangingPunct="0">
                <a:spcBef>
                  <a:spcPct val="0"/>
                </a:spcBef>
                <a:spcAft>
                  <a:spcPct val="0"/>
                </a:spcAft>
              </a:pPr>
              <a:endParaRPr lang="en-US" sz="5000" dirty="0">
                <a:latin typeface="Helvetica Light" charset="0"/>
                <a:ea typeface="ＭＳ Ｐゴシック" charset="0"/>
                <a:cs typeface="Helvetica Light" charset="0"/>
                <a:sym typeface="Helvetica Light" charset="0"/>
              </a:endParaRPr>
            </a:p>
          </p:txBody>
        </p:sp>
        <p:grpSp>
          <p:nvGrpSpPr>
            <p:cNvPr id="7" name="Group 6"/>
            <p:cNvGrpSpPr/>
            <p:nvPr/>
          </p:nvGrpSpPr>
          <p:grpSpPr>
            <a:xfrm>
              <a:off x="1638795" y="2197453"/>
              <a:ext cx="246455" cy="336440"/>
              <a:chOff x="926528" y="2312264"/>
              <a:chExt cx="246455" cy="336440"/>
            </a:xfrm>
          </p:grpSpPr>
          <p:grpSp>
            <p:nvGrpSpPr>
              <p:cNvPr id="23" name="Group 22"/>
              <p:cNvGrpSpPr/>
              <p:nvPr/>
            </p:nvGrpSpPr>
            <p:grpSpPr>
              <a:xfrm>
                <a:off x="926528" y="2312264"/>
                <a:ext cx="246455" cy="193454"/>
                <a:chOff x="560215" y="1620121"/>
                <a:chExt cx="431102" cy="338393"/>
              </a:xfrm>
              <a:solidFill>
                <a:schemeClr val="bg1"/>
              </a:solidFill>
            </p:grpSpPr>
            <p:sp>
              <p:nvSpPr>
                <p:cNvPr id="26" name="Oval 136"/>
                <p:cNvSpPr>
                  <a:spLocks noChangeArrowheads="1"/>
                </p:cNvSpPr>
                <p:nvPr/>
              </p:nvSpPr>
              <p:spPr bwMode="auto">
                <a:xfrm>
                  <a:off x="750270" y="1916794"/>
                  <a:ext cx="46355" cy="4172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37"/>
                <p:cNvSpPr>
                  <a:spLocks/>
                </p:cNvSpPr>
                <p:nvPr/>
              </p:nvSpPr>
              <p:spPr bwMode="auto">
                <a:xfrm>
                  <a:off x="560215" y="1620121"/>
                  <a:ext cx="431102" cy="111252"/>
                </a:xfrm>
                <a:custGeom>
                  <a:avLst/>
                  <a:gdLst>
                    <a:gd name="T0" fmla="*/ 793 w 808"/>
                    <a:gd name="T1" fmla="*/ 141 h 204"/>
                    <a:gd name="T2" fmla="*/ 404 w 808"/>
                    <a:gd name="T3" fmla="*/ 0 h 204"/>
                    <a:gd name="T4" fmla="*/ 16 w 808"/>
                    <a:gd name="T5" fmla="*/ 141 h 204"/>
                    <a:gd name="T6" fmla="*/ 12 w 808"/>
                    <a:gd name="T7" fmla="*/ 188 h 204"/>
                    <a:gd name="T8" fmla="*/ 59 w 808"/>
                    <a:gd name="T9" fmla="*/ 192 h 204"/>
                    <a:gd name="T10" fmla="*/ 404 w 808"/>
                    <a:gd name="T11" fmla="*/ 66 h 204"/>
                    <a:gd name="T12" fmla="*/ 749 w 808"/>
                    <a:gd name="T13" fmla="*/ 192 h 204"/>
                    <a:gd name="T14" fmla="*/ 771 w 808"/>
                    <a:gd name="T15" fmla="*/ 200 h 204"/>
                    <a:gd name="T16" fmla="*/ 796 w 808"/>
                    <a:gd name="T17" fmla="*/ 188 h 204"/>
                    <a:gd name="T18" fmla="*/ 793 w 808"/>
                    <a:gd name="T19" fmla="*/ 14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204">
                      <a:moveTo>
                        <a:pt x="793" y="141"/>
                      </a:moveTo>
                      <a:cubicBezTo>
                        <a:pt x="684" y="49"/>
                        <a:pt x="550" y="0"/>
                        <a:pt x="404" y="0"/>
                      </a:cubicBezTo>
                      <a:cubicBezTo>
                        <a:pt x="258" y="0"/>
                        <a:pt x="124" y="49"/>
                        <a:pt x="16" y="141"/>
                      </a:cubicBezTo>
                      <a:cubicBezTo>
                        <a:pt x="2" y="153"/>
                        <a:pt x="0" y="174"/>
                        <a:pt x="12" y="188"/>
                      </a:cubicBezTo>
                      <a:cubicBezTo>
                        <a:pt x="24" y="202"/>
                        <a:pt x="45" y="204"/>
                        <a:pt x="59" y="192"/>
                      </a:cubicBezTo>
                      <a:cubicBezTo>
                        <a:pt x="155" y="110"/>
                        <a:pt x="275" y="66"/>
                        <a:pt x="404" y="66"/>
                      </a:cubicBezTo>
                      <a:cubicBezTo>
                        <a:pt x="534" y="66"/>
                        <a:pt x="653" y="110"/>
                        <a:pt x="749" y="192"/>
                      </a:cubicBezTo>
                      <a:cubicBezTo>
                        <a:pt x="756" y="197"/>
                        <a:pt x="763" y="200"/>
                        <a:pt x="771" y="200"/>
                      </a:cubicBezTo>
                      <a:cubicBezTo>
                        <a:pt x="780" y="200"/>
                        <a:pt x="790" y="196"/>
                        <a:pt x="796" y="188"/>
                      </a:cubicBezTo>
                      <a:cubicBezTo>
                        <a:pt x="808" y="174"/>
                        <a:pt x="807" y="153"/>
                        <a:pt x="793" y="14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38"/>
                <p:cNvSpPr>
                  <a:spLocks/>
                </p:cNvSpPr>
                <p:nvPr/>
              </p:nvSpPr>
              <p:spPr bwMode="auto">
                <a:xfrm>
                  <a:off x="629747" y="1717467"/>
                  <a:ext cx="287402" cy="83439"/>
                </a:xfrm>
                <a:custGeom>
                  <a:avLst/>
                  <a:gdLst>
                    <a:gd name="T0" fmla="*/ 525 w 542"/>
                    <a:gd name="T1" fmla="*/ 90 h 154"/>
                    <a:gd name="T2" fmla="*/ 271 w 542"/>
                    <a:gd name="T3" fmla="*/ 0 h 154"/>
                    <a:gd name="T4" fmla="*/ 17 w 542"/>
                    <a:gd name="T5" fmla="*/ 90 h 154"/>
                    <a:gd name="T6" fmla="*/ 12 w 542"/>
                    <a:gd name="T7" fmla="*/ 137 h 154"/>
                    <a:gd name="T8" fmla="*/ 59 w 542"/>
                    <a:gd name="T9" fmla="*/ 143 h 154"/>
                    <a:gd name="T10" fmla="*/ 271 w 542"/>
                    <a:gd name="T11" fmla="*/ 67 h 154"/>
                    <a:gd name="T12" fmla="*/ 484 w 542"/>
                    <a:gd name="T13" fmla="*/ 143 h 154"/>
                    <a:gd name="T14" fmla="*/ 505 w 542"/>
                    <a:gd name="T15" fmla="*/ 150 h 154"/>
                    <a:gd name="T16" fmla="*/ 531 w 542"/>
                    <a:gd name="T17" fmla="*/ 137 h 154"/>
                    <a:gd name="T18" fmla="*/ 525 w 542"/>
                    <a:gd name="T19"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2" h="154">
                      <a:moveTo>
                        <a:pt x="525" y="90"/>
                      </a:moveTo>
                      <a:cubicBezTo>
                        <a:pt x="449" y="30"/>
                        <a:pt x="364" y="0"/>
                        <a:pt x="271" y="0"/>
                      </a:cubicBezTo>
                      <a:cubicBezTo>
                        <a:pt x="179" y="0"/>
                        <a:pt x="93" y="30"/>
                        <a:pt x="17" y="90"/>
                      </a:cubicBezTo>
                      <a:cubicBezTo>
                        <a:pt x="3" y="102"/>
                        <a:pt x="0" y="123"/>
                        <a:pt x="12" y="137"/>
                      </a:cubicBezTo>
                      <a:cubicBezTo>
                        <a:pt x="23" y="152"/>
                        <a:pt x="44" y="154"/>
                        <a:pt x="59" y="143"/>
                      </a:cubicBezTo>
                      <a:cubicBezTo>
                        <a:pt x="123" y="92"/>
                        <a:pt x="194" y="67"/>
                        <a:pt x="271" y="67"/>
                      </a:cubicBezTo>
                      <a:cubicBezTo>
                        <a:pt x="348" y="67"/>
                        <a:pt x="420" y="92"/>
                        <a:pt x="484" y="143"/>
                      </a:cubicBezTo>
                      <a:cubicBezTo>
                        <a:pt x="490" y="148"/>
                        <a:pt x="497" y="150"/>
                        <a:pt x="505" y="150"/>
                      </a:cubicBezTo>
                      <a:cubicBezTo>
                        <a:pt x="515" y="150"/>
                        <a:pt x="524" y="146"/>
                        <a:pt x="531" y="137"/>
                      </a:cubicBezTo>
                      <a:cubicBezTo>
                        <a:pt x="542" y="123"/>
                        <a:pt x="540" y="102"/>
                        <a:pt x="525" y="9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39"/>
                <p:cNvSpPr>
                  <a:spLocks/>
                </p:cNvSpPr>
                <p:nvPr/>
              </p:nvSpPr>
              <p:spPr bwMode="auto">
                <a:xfrm>
                  <a:off x="699280" y="1819448"/>
                  <a:ext cx="152972" cy="55626"/>
                </a:xfrm>
                <a:custGeom>
                  <a:avLst/>
                  <a:gdLst>
                    <a:gd name="T0" fmla="*/ 269 w 289"/>
                    <a:gd name="T1" fmla="*/ 38 h 104"/>
                    <a:gd name="T2" fmla="*/ 144 w 289"/>
                    <a:gd name="T3" fmla="*/ 0 h 104"/>
                    <a:gd name="T4" fmla="*/ 19 w 289"/>
                    <a:gd name="T5" fmla="*/ 38 h 104"/>
                    <a:gd name="T6" fmla="*/ 10 w 289"/>
                    <a:gd name="T7" fmla="*/ 85 h 104"/>
                    <a:gd name="T8" fmla="*/ 56 w 289"/>
                    <a:gd name="T9" fmla="*/ 94 h 104"/>
                    <a:gd name="T10" fmla="*/ 232 w 289"/>
                    <a:gd name="T11" fmla="*/ 94 h 104"/>
                    <a:gd name="T12" fmla="*/ 251 w 289"/>
                    <a:gd name="T13" fmla="*/ 99 h 104"/>
                    <a:gd name="T14" fmla="*/ 278 w 289"/>
                    <a:gd name="T15" fmla="*/ 85 h 104"/>
                    <a:gd name="T16" fmla="*/ 269 w 289"/>
                    <a:gd name="T1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04">
                      <a:moveTo>
                        <a:pt x="269" y="38"/>
                      </a:moveTo>
                      <a:cubicBezTo>
                        <a:pt x="232" y="13"/>
                        <a:pt x="189" y="0"/>
                        <a:pt x="144" y="0"/>
                      </a:cubicBezTo>
                      <a:cubicBezTo>
                        <a:pt x="100" y="0"/>
                        <a:pt x="56" y="13"/>
                        <a:pt x="19" y="38"/>
                      </a:cubicBezTo>
                      <a:cubicBezTo>
                        <a:pt x="4" y="49"/>
                        <a:pt x="0" y="69"/>
                        <a:pt x="10" y="85"/>
                      </a:cubicBezTo>
                      <a:cubicBezTo>
                        <a:pt x="20" y="100"/>
                        <a:pt x="41" y="104"/>
                        <a:pt x="56" y="94"/>
                      </a:cubicBezTo>
                      <a:cubicBezTo>
                        <a:pt x="109" y="59"/>
                        <a:pt x="180" y="59"/>
                        <a:pt x="232" y="94"/>
                      </a:cubicBezTo>
                      <a:cubicBezTo>
                        <a:pt x="238" y="98"/>
                        <a:pt x="244" y="99"/>
                        <a:pt x="251" y="99"/>
                      </a:cubicBezTo>
                      <a:cubicBezTo>
                        <a:pt x="261" y="99"/>
                        <a:pt x="272" y="94"/>
                        <a:pt x="278" y="85"/>
                      </a:cubicBezTo>
                      <a:cubicBezTo>
                        <a:pt x="289" y="69"/>
                        <a:pt x="285" y="49"/>
                        <a:pt x="269" y="3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39"/>
              <p:cNvSpPr>
                <a:spLocks/>
              </p:cNvSpPr>
              <p:nvPr/>
            </p:nvSpPr>
            <p:spPr bwMode="auto">
              <a:xfrm>
                <a:off x="927596" y="2405782"/>
                <a:ext cx="242922" cy="242922"/>
              </a:xfrm>
              <a:custGeom>
                <a:avLst/>
                <a:gdLst>
                  <a:gd name="T0" fmla="*/ 710 w 733"/>
                  <a:gd name="T1" fmla="*/ 596 h 734"/>
                  <a:gd name="T2" fmla="*/ 698 w 733"/>
                  <a:gd name="T3" fmla="*/ 578 h 734"/>
                  <a:gd name="T4" fmla="*/ 486 w 733"/>
                  <a:gd name="T5" fmla="*/ 455 h 734"/>
                  <a:gd name="T6" fmla="*/ 471 w 733"/>
                  <a:gd name="T7" fmla="*/ 437 h 734"/>
                  <a:gd name="T8" fmla="*/ 446 w 733"/>
                  <a:gd name="T9" fmla="*/ 382 h 734"/>
                  <a:gd name="T10" fmla="*/ 504 w 733"/>
                  <a:gd name="T11" fmla="*/ 230 h 734"/>
                  <a:gd name="T12" fmla="*/ 504 w 733"/>
                  <a:gd name="T13" fmla="*/ 138 h 734"/>
                  <a:gd name="T14" fmla="*/ 366 w 733"/>
                  <a:gd name="T15" fmla="*/ 0 h 734"/>
                  <a:gd name="T16" fmla="*/ 229 w 733"/>
                  <a:gd name="T17" fmla="*/ 138 h 734"/>
                  <a:gd name="T18" fmla="*/ 229 w 733"/>
                  <a:gd name="T19" fmla="*/ 230 h 734"/>
                  <a:gd name="T20" fmla="*/ 286 w 733"/>
                  <a:gd name="T21" fmla="*/ 382 h 734"/>
                  <a:gd name="T22" fmla="*/ 261 w 733"/>
                  <a:gd name="T23" fmla="*/ 437 h 734"/>
                  <a:gd name="T24" fmla="*/ 246 w 733"/>
                  <a:gd name="T25" fmla="*/ 455 h 734"/>
                  <a:gd name="T26" fmla="*/ 35 w 733"/>
                  <a:gd name="T27" fmla="*/ 578 h 734"/>
                  <a:gd name="T28" fmla="*/ 22 w 733"/>
                  <a:gd name="T29" fmla="*/ 596 h 734"/>
                  <a:gd name="T30" fmla="*/ 0 w 733"/>
                  <a:gd name="T31" fmla="*/ 734 h 734"/>
                  <a:gd name="T32" fmla="*/ 733 w 733"/>
                  <a:gd name="T33" fmla="*/ 734 h 734"/>
                  <a:gd name="T34" fmla="*/ 710 w 733"/>
                  <a:gd name="T35" fmla="*/ 596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3" h="734">
                    <a:moveTo>
                      <a:pt x="710" y="596"/>
                    </a:moveTo>
                    <a:cubicBezTo>
                      <a:pt x="709" y="589"/>
                      <a:pt x="704" y="581"/>
                      <a:pt x="698" y="578"/>
                    </a:cubicBezTo>
                    <a:lnTo>
                      <a:pt x="486" y="455"/>
                    </a:lnTo>
                    <a:cubicBezTo>
                      <a:pt x="480" y="452"/>
                      <a:pt x="474" y="444"/>
                      <a:pt x="471" y="437"/>
                    </a:cubicBezTo>
                    <a:lnTo>
                      <a:pt x="446" y="382"/>
                    </a:lnTo>
                    <a:cubicBezTo>
                      <a:pt x="481" y="357"/>
                      <a:pt x="504" y="276"/>
                      <a:pt x="504" y="230"/>
                    </a:cubicBezTo>
                    <a:lnTo>
                      <a:pt x="504" y="138"/>
                    </a:lnTo>
                    <a:cubicBezTo>
                      <a:pt x="504" y="62"/>
                      <a:pt x="442" y="0"/>
                      <a:pt x="366" y="0"/>
                    </a:cubicBezTo>
                    <a:cubicBezTo>
                      <a:pt x="291" y="0"/>
                      <a:pt x="229" y="62"/>
                      <a:pt x="229" y="138"/>
                    </a:cubicBezTo>
                    <a:lnTo>
                      <a:pt x="229" y="230"/>
                    </a:lnTo>
                    <a:cubicBezTo>
                      <a:pt x="229" y="276"/>
                      <a:pt x="251" y="357"/>
                      <a:pt x="286" y="382"/>
                    </a:cubicBezTo>
                    <a:lnTo>
                      <a:pt x="261" y="437"/>
                    </a:lnTo>
                    <a:cubicBezTo>
                      <a:pt x="259" y="444"/>
                      <a:pt x="252" y="452"/>
                      <a:pt x="246" y="455"/>
                    </a:cubicBezTo>
                    <a:lnTo>
                      <a:pt x="35" y="578"/>
                    </a:lnTo>
                    <a:cubicBezTo>
                      <a:pt x="29" y="581"/>
                      <a:pt x="23" y="589"/>
                      <a:pt x="22" y="596"/>
                    </a:cubicBezTo>
                    <a:lnTo>
                      <a:pt x="0" y="734"/>
                    </a:lnTo>
                    <a:lnTo>
                      <a:pt x="733" y="734"/>
                    </a:lnTo>
                    <a:lnTo>
                      <a:pt x="710" y="596"/>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oup 12"/>
          <p:cNvGrpSpPr/>
          <p:nvPr/>
        </p:nvGrpSpPr>
        <p:grpSpPr>
          <a:xfrm>
            <a:off x="2636230" y="2928020"/>
            <a:ext cx="548979" cy="548978"/>
            <a:chOff x="1487533" y="2771822"/>
            <a:chExt cx="548979" cy="548978"/>
          </a:xfrm>
        </p:grpSpPr>
        <p:sp>
          <p:nvSpPr>
            <p:cNvPr id="8" name="Oval 7"/>
            <p:cNvSpPr/>
            <p:nvPr/>
          </p:nvSpPr>
          <p:spPr bwMode="auto">
            <a:xfrm>
              <a:off x="1487533" y="2771822"/>
              <a:ext cx="548979" cy="548978"/>
            </a:xfrm>
            <a:prstGeom prst="ellipse">
              <a:avLst/>
            </a:prstGeom>
            <a:solidFill>
              <a:schemeClr val="tx1"/>
            </a:solidFill>
            <a:ln w="5715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228600" algn="ctr" defTabSz="584200" fontAlgn="base" hangingPunct="0">
                <a:spcBef>
                  <a:spcPct val="0"/>
                </a:spcBef>
                <a:spcAft>
                  <a:spcPct val="0"/>
                </a:spcAft>
              </a:pPr>
              <a:endParaRPr lang="en-US" sz="5000" dirty="0">
                <a:latin typeface="Helvetica Light" charset="0"/>
                <a:ea typeface="ＭＳ Ｐゴシック" charset="0"/>
                <a:cs typeface="Helvetica Light" charset="0"/>
                <a:sym typeface="Helvetica Light" charset="0"/>
              </a:endParaRPr>
            </a:p>
          </p:txBody>
        </p:sp>
        <p:sp>
          <p:nvSpPr>
            <p:cNvPr id="33" name="Freeform 82"/>
            <p:cNvSpPr>
              <a:spLocks/>
            </p:cNvSpPr>
            <p:nvPr/>
          </p:nvSpPr>
          <p:spPr bwMode="auto">
            <a:xfrm>
              <a:off x="1615362" y="2900477"/>
              <a:ext cx="290670" cy="304367"/>
            </a:xfrm>
            <a:custGeom>
              <a:avLst/>
              <a:gdLst>
                <a:gd name="T0" fmla="*/ 767 w 767"/>
                <a:gd name="T1" fmla="*/ 433 h 800"/>
                <a:gd name="T2" fmla="*/ 667 w 767"/>
                <a:gd name="T3" fmla="*/ 280 h 800"/>
                <a:gd name="T4" fmla="*/ 384 w 767"/>
                <a:gd name="T5" fmla="*/ 0 h 800"/>
                <a:gd name="T6" fmla="*/ 100 w 767"/>
                <a:gd name="T7" fmla="*/ 280 h 800"/>
                <a:gd name="T8" fmla="*/ 0 w 767"/>
                <a:gd name="T9" fmla="*/ 433 h 800"/>
                <a:gd name="T10" fmla="*/ 167 w 767"/>
                <a:gd name="T11" fmla="*/ 600 h 800"/>
                <a:gd name="T12" fmla="*/ 167 w 767"/>
                <a:gd name="T13" fmla="*/ 500 h 800"/>
                <a:gd name="T14" fmla="*/ 167 w 767"/>
                <a:gd name="T15" fmla="*/ 283 h 800"/>
                <a:gd name="T16" fmla="*/ 384 w 767"/>
                <a:gd name="T17" fmla="*/ 66 h 800"/>
                <a:gd name="T18" fmla="*/ 600 w 767"/>
                <a:gd name="T19" fmla="*/ 283 h 800"/>
                <a:gd name="T20" fmla="*/ 600 w 767"/>
                <a:gd name="T21" fmla="*/ 483 h 800"/>
                <a:gd name="T22" fmla="*/ 437 w 767"/>
                <a:gd name="T23" fmla="*/ 693 h 800"/>
                <a:gd name="T24" fmla="*/ 384 w 767"/>
                <a:gd name="T25" fmla="*/ 666 h 800"/>
                <a:gd name="T26" fmla="*/ 317 w 767"/>
                <a:gd name="T27" fmla="*/ 733 h 800"/>
                <a:gd name="T28" fmla="*/ 384 w 767"/>
                <a:gd name="T29" fmla="*/ 800 h 800"/>
                <a:gd name="T30" fmla="*/ 445 w 767"/>
                <a:gd name="T31" fmla="*/ 760 h 800"/>
                <a:gd name="T32" fmla="*/ 645 w 767"/>
                <a:gd name="T33" fmla="*/ 594 h 800"/>
                <a:gd name="T34" fmla="*/ 767 w 767"/>
                <a:gd name="T35" fmla="*/ 43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7" h="800">
                  <a:moveTo>
                    <a:pt x="767" y="433"/>
                  </a:moveTo>
                  <a:cubicBezTo>
                    <a:pt x="767" y="365"/>
                    <a:pt x="726" y="306"/>
                    <a:pt x="667" y="280"/>
                  </a:cubicBezTo>
                  <a:cubicBezTo>
                    <a:pt x="665" y="125"/>
                    <a:pt x="539" y="0"/>
                    <a:pt x="384" y="0"/>
                  </a:cubicBezTo>
                  <a:cubicBezTo>
                    <a:pt x="228" y="0"/>
                    <a:pt x="102" y="125"/>
                    <a:pt x="100" y="280"/>
                  </a:cubicBezTo>
                  <a:cubicBezTo>
                    <a:pt x="42" y="306"/>
                    <a:pt x="0" y="365"/>
                    <a:pt x="0" y="433"/>
                  </a:cubicBezTo>
                  <a:cubicBezTo>
                    <a:pt x="0" y="525"/>
                    <a:pt x="75" y="600"/>
                    <a:pt x="167" y="600"/>
                  </a:cubicBezTo>
                  <a:lnTo>
                    <a:pt x="167" y="500"/>
                  </a:lnTo>
                  <a:lnTo>
                    <a:pt x="167" y="283"/>
                  </a:lnTo>
                  <a:cubicBezTo>
                    <a:pt x="167" y="164"/>
                    <a:pt x="264" y="66"/>
                    <a:pt x="384" y="66"/>
                  </a:cubicBezTo>
                  <a:cubicBezTo>
                    <a:pt x="503" y="66"/>
                    <a:pt x="600" y="164"/>
                    <a:pt x="600" y="283"/>
                  </a:cubicBezTo>
                  <a:lnTo>
                    <a:pt x="600" y="483"/>
                  </a:lnTo>
                  <a:cubicBezTo>
                    <a:pt x="600" y="584"/>
                    <a:pt x="530" y="669"/>
                    <a:pt x="437" y="693"/>
                  </a:cubicBezTo>
                  <a:cubicBezTo>
                    <a:pt x="424" y="677"/>
                    <a:pt x="405" y="666"/>
                    <a:pt x="384" y="666"/>
                  </a:cubicBezTo>
                  <a:cubicBezTo>
                    <a:pt x="347" y="666"/>
                    <a:pt x="317" y="696"/>
                    <a:pt x="317" y="733"/>
                  </a:cubicBezTo>
                  <a:cubicBezTo>
                    <a:pt x="317" y="770"/>
                    <a:pt x="347" y="800"/>
                    <a:pt x="384" y="800"/>
                  </a:cubicBezTo>
                  <a:cubicBezTo>
                    <a:pt x="411" y="800"/>
                    <a:pt x="435" y="783"/>
                    <a:pt x="445" y="760"/>
                  </a:cubicBezTo>
                  <a:cubicBezTo>
                    <a:pt x="535" y="740"/>
                    <a:pt x="609" y="677"/>
                    <a:pt x="645" y="594"/>
                  </a:cubicBezTo>
                  <a:cubicBezTo>
                    <a:pt x="715" y="574"/>
                    <a:pt x="767" y="510"/>
                    <a:pt x="767" y="433"/>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5"/>
          <p:cNvGrpSpPr/>
          <p:nvPr/>
        </p:nvGrpSpPr>
        <p:grpSpPr>
          <a:xfrm>
            <a:off x="2636230" y="3616754"/>
            <a:ext cx="548979" cy="548978"/>
            <a:chOff x="1487533" y="3480090"/>
            <a:chExt cx="548979" cy="548978"/>
          </a:xfrm>
        </p:grpSpPr>
        <p:sp>
          <p:nvSpPr>
            <p:cNvPr id="5" name="Oval 4"/>
            <p:cNvSpPr/>
            <p:nvPr/>
          </p:nvSpPr>
          <p:spPr bwMode="auto">
            <a:xfrm>
              <a:off x="1487533" y="3480090"/>
              <a:ext cx="548979" cy="548978"/>
            </a:xfrm>
            <a:prstGeom prst="ellipse">
              <a:avLst/>
            </a:prstGeom>
            <a:solidFill>
              <a:schemeClr val="tx1"/>
            </a:solidFill>
            <a:ln w="5715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228600" algn="ctr" defTabSz="584200" fontAlgn="base" hangingPunct="0">
                <a:spcBef>
                  <a:spcPct val="0"/>
                </a:spcBef>
                <a:spcAft>
                  <a:spcPct val="0"/>
                </a:spcAft>
              </a:pPr>
              <a:endParaRPr lang="en-US" sz="5000" dirty="0">
                <a:latin typeface="Helvetica Light" charset="0"/>
                <a:ea typeface="ＭＳ Ｐゴシック" charset="0"/>
                <a:cs typeface="Helvetica Light" charset="0"/>
                <a:sym typeface="Helvetica Light" charset="0"/>
              </a:endParaRPr>
            </a:p>
          </p:txBody>
        </p:sp>
        <p:grpSp>
          <p:nvGrpSpPr>
            <p:cNvPr id="15" name="Group 14"/>
            <p:cNvGrpSpPr/>
            <p:nvPr/>
          </p:nvGrpSpPr>
          <p:grpSpPr>
            <a:xfrm>
              <a:off x="1605498" y="3641048"/>
              <a:ext cx="281298" cy="305478"/>
              <a:chOff x="919789" y="3542621"/>
              <a:chExt cx="310068" cy="336725"/>
            </a:xfrm>
            <a:solidFill>
              <a:schemeClr val="bg1"/>
            </a:solidFill>
          </p:grpSpPr>
          <p:sp>
            <p:nvSpPr>
              <p:cNvPr id="35" name="Freeform 148"/>
              <p:cNvSpPr>
                <a:spLocks/>
              </p:cNvSpPr>
              <p:nvPr/>
            </p:nvSpPr>
            <p:spPr bwMode="auto">
              <a:xfrm rot="7583008">
                <a:off x="1013914" y="3663404"/>
                <a:ext cx="336725" cy="95160"/>
              </a:xfrm>
              <a:custGeom>
                <a:avLst/>
                <a:gdLst>
                  <a:gd name="T0" fmla="*/ 800 w 800"/>
                  <a:gd name="T1" fmla="*/ 105 h 222"/>
                  <a:gd name="T2" fmla="*/ 800 w 800"/>
                  <a:gd name="T3" fmla="*/ 105 h 222"/>
                  <a:gd name="T4" fmla="*/ 752 w 800"/>
                  <a:gd name="T5" fmla="*/ 79 h 222"/>
                  <a:gd name="T6" fmla="*/ 400 w 800"/>
                  <a:gd name="T7" fmla="*/ 0 h 222"/>
                  <a:gd name="T8" fmla="*/ 48 w 800"/>
                  <a:gd name="T9" fmla="*/ 79 h 222"/>
                  <a:gd name="T10" fmla="*/ 0 w 800"/>
                  <a:gd name="T11" fmla="*/ 106 h 222"/>
                  <a:gd name="T12" fmla="*/ 0 w 800"/>
                  <a:gd name="T13" fmla="*/ 106 h 222"/>
                  <a:gd name="T14" fmla="*/ 0 w 800"/>
                  <a:gd name="T15" fmla="*/ 106 h 222"/>
                  <a:gd name="T16" fmla="*/ 82 w 800"/>
                  <a:gd name="T17" fmla="*/ 215 h 222"/>
                  <a:gd name="T18" fmla="*/ 99 w 800"/>
                  <a:gd name="T19" fmla="*/ 219 h 222"/>
                  <a:gd name="T20" fmla="*/ 222 w 800"/>
                  <a:gd name="T21" fmla="*/ 155 h 222"/>
                  <a:gd name="T22" fmla="*/ 254 w 800"/>
                  <a:gd name="T23" fmla="*/ 120 h 222"/>
                  <a:gd name="T24" fmla="*/ 278 w 800"/>
                  <a:gd name="T25" fmla="*/ 59 h 222"/>
                  <a:gd name="T26" fmla="*/ 400 w 800"/>
                  <a:gd name="T27" fmla="*/ 50 h 222"/>
                  <a:gd name="T28" fmla="*/ 522 w 800"/>
                  <a:gd name="T29" fmla="*/ 59 h 222"/>
                  <a:gd name="T30" fmla="*/ 545 w 800"/>
                  <a:gd name="T31" fmla="*/ 120 h 222"/>
                  <a:gd name="T32" fmla="*/ 577 w 800"/>
                  <a:gd name="T33" fmla="*/ 154 h 222"/>
                  <a:gd name="T34" fmla="*/ 577 w 800"/>
                  <a:gd name="T35" fmla="*/ 154 h 222"/>
                  <a:gd name="T36" fmla="*/ 700 w 800"/>
                  <a:gd name="T37" fmla="*/ 219 h 222"/>
                  <a:gd name="T38" fmla="*/ 718 w 800"/>
                  <a:gd name="T39" fmla="*/ 215 h 222"/>
                  <a:gd name="T40" fmla="*/ 800 w 800"/>
                  <a:gd name="T41" fmla="*/ 105 h 222"/>
                  <a:gd name="T42" fmla="*/ 800 w 800"/>
                  <a:gd name="T43" fmla="*/ 10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222">
                    <a:moveTo>
                      <a:pt x="800" y="105"/>
                    </a:moveTo>
                    <a:lnTo>
                      <a:pt x="800" y="105"/>
                    </a:lnTo>
                    <a:cubicBezTo>
                      <a:pt x="785" y="96"/>
                      <a:pt x="769" y="87"/>
                      <a:pt x="752" y="79"/>
                    </a:cubicBezTo>
                    <a:cubicBezTo>
                      <a:pt x="652" y="29"/>
                      <a:pt x="531" y="0"/>
                      <a:pt x="400" y="0"/>
                    </a:cubicBezTo>
                    <a:cubicBezTo>
                      <a:pt x="269" y="0"/>
                      <a:pt x="147" y="29"/>
                      <a:pt x="48" y="79"/>
                    </a:cubicBezTo>
                    <a:cubicBezTo>
                      <a:pt x="31" y="87"/>
                      <a:pt x="15" y="96"/>
                      <a:pt x="0" y="106"/>
                    </a:cubicBezTo>
                    <a:lnTo>
                      <a:pt x="0" y="106"/>
                    </a:lnTo>
                    <a:lnTo>
                      <a:pt x="0" y="106"/>
                    </a:lnTo>
                    <a:lnTo>
                      <a:pt x="82" y="215"/>
                    </a:lnTo>
                    <a:cubicBezTo>
                      <a:pt x="86" y="221"/>
                      <a:pt x="93" y="222"/>
                      <a:pt x="99" y="219"/>
                    </a:cubicBezTo>
                    <a:lnTo>
                      <a:pt x="222" y="155"/>
                    </a:lnTo>
                    <a:cubicBezTo>
                      <a:pt x="237" y="147"/>
                      <a:pt x="249" y="135"/>
                      <a:pt x="254" y="120"/>
                    </a:cubicBezTo>
                    <a:lnTo>
                      <a:pt x="278" y="59"/>
                    </a:lnTo>
                    <a:cubicBezTo>
                      <a:pt x="317" y="53"/>
                      <a:pt x="358" y="50"/>
                      <a:pt x="400" y="50"/>
                    </a:cubicBezTo>
                    <a:cubicBezTo>
                      <a:pt x="442" y="50"/>
                      <a:pt x="482" y="53"/>
                      <a:pt x="522" y="59"/>
                    </a:cubicBezTo>
                    <a:lnTo>
                      <a:pt x="545" y="120"/>
                    </a:lnTo>
                    <a:cubicBezTo>
                      <a:pt x="551" y="135"/>
                      <a:pt x="563" y="147"/>
                      <a:pt x="577" y="154"/>
                    </a:cubicBezTo>
                    <a:lnTo>
                      <a:pt x="577" y="154"/>
                    </a:lnTo>
                    <a:lnTo>
                      <a:pt x="700" y="219"/>
                    </a:lnTo>
                    <a:cubicBezTo>
                      <a:pt x="706" y="222"/>
                      <a:pt x="714" y="220"/>
                      <a:pt x="718" y="215"/>
                    </a:cubicBezTo>
                    <a:lnTo>
                      <a:pt x="800" y="105"/>
                    </a:lnTo>
                    <a:lnTo>
                      <a:pt x="800" y="10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49"/>
              <p:cNvSpPr>
                <a:spLocks/>
              </p:cNvSpPr>
              <p:nvPr/>
            </p:nvSpPr>
            <p:spPr bwMode="auto">
              <a:xfrm>
                <a:off x="919789" y="3573184"/>
                <a:ext cx="262492" cy="27432"/>
              </a:xfrm>
              <a:custGeom>
                <a:avLst/>
                <a:gdLst>
                  <a:gd name="T0" fmla="*/ 466 w 500"/>
                  <a:gd name="T1" fmla="*/ 0 h 66"/>
                  <a:gd name="T2" fmla="*/ 33 w 500"/>
                  <a:gd name="T3" fmla="*/ 0 h 66"/>
                  <a:gd name="T4" fmla="*/ 0 w 500"/>
                  <a:gd name="T5" fmla="*/ 33 h 66"/>
                  <a:gd name="T6" fmla="*/ 33 w 500"/>
                  <a:gd name="T7" fmla="*/ 66 h 66"/>
                  <a:gd name="T8" fmla="*/ 466 w 500"/>
                  <a:gd name="T9" fmla="*/ 66 h 66"/>
                  <a:gd name="T10" fmla="*/ 500 w 500"/>
                  <a:gd name="T11" fmla="*/ 33 h 66"/>
                  <a:gd name="T12" fmla="*/ 466 w 50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500" h="66">
                    <a:moveTo>
                      <a:pt x="466" y="0"/>
                    </a:moveTo>
                    <a:lnTo>
                      <a:pt x="33" y="0"/>
                    </a:lnTo>
                    <a:cubicBezTo>
                      <a:pt x="15" y="0"/>
                      <a:pt x="0" y="15"/>
                      <a:pt x="0" y="33"/>
                    </a:cubicBezTo>
                    <a:cubicBezTo>
                      <a:pt x="0" y="51"/>
                      <a:pt x="15" y="66"/>
                      <a:pt x="33" y="66"/>
                    </a:cubicBezTo>
                    <a:lnTo>
                      <a:pt x="466" y="66"/>
                    </a:lnTo>
                    <a:cubicBezTo>
                      <a:pt x="485" y="66"/>
                      <a:pt x="500" y="51"/>
                      <a:pt x="500" y="33"/>
                    </a:cubicBezTo>
                    <a:cubicBezTo>
                      <a:pt x="500" y="15"/>
                      <a:pt x="485" y="0"/>
                      <a:pt x="466"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50"/>
              <p:cNvSpPr>
                <a:spLocks/>
              </p:cNvSpPr>
              <p:nvPr/>
            </p:nvSpPr>
            <p:spPr bwMode="auto">
              <a:xfrm>
                <a:off x="919789" y="3637512"/>
                <a:ext cx="241901" cy="27432"/>
              </a:xfrm>
              <a:custGeom>
                <a:avLst/>
                <a:gdLst>
                  <a:gd name="T0" fmla="*/ 466 w 500"/>
                  <a:gd name="T1" fmla="*/ 0 h 67"/>
                  <a:gd name="T2" fmla="*/ 33 w 500"/>
                  <a:gd name="T3" fmla="*/ 0 h 67"/>
                  <a:gd name="T4" fmla="*/ 0 w 500"/>
                  <a:gd name="T5" fmla="*/ 34 h 67"/>
                  <a:gd name="T6" fmla="*/ 33 w 500"/>
                  <a:gd name="T7" fmla="*/ 67 h 67"/>
                  <a:gd name="T8" fmla="*/ 466 w 500"/>
                  <a:gd name="T9" fmla="*/ 67 h 67"/>
                  <a:gd name="T10" fmla="*/ 500 w 500"/>
                  <a:gd name="T11" fmla="*/ 34 h 67"/>
                  <a:gd name="T12" fmla="*/ 466 w 500"/>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500" h="67">
                    <a:moveTo>
                      <a:pt x="466" y="0"/>
                    </a:moveTo>
                    <a:lnTo>
                      <a:pt x="33" y="0"/>
                    </a:lnTo>
                    <a:cubicBezTo>
                      <a:pt x="15" y="0"/>
                      <a:pt x="0" y="15"/>
                      <a:pt x="0" y="34"/>
                    </a:cubicBezTo>
                    <a:cubicBezTo>
                      <a:pt x="0" y="52"/>
                      <a:pt x="15" y="67"/>
                      <a:pt x="33" y="67"/>
                    </a:cubicBezTo>
                    <a:lnTo>
                      <a:pt x="466" y="67"/>
                    </a:lnTo>
                    <a:cubicBezTo>
                      <a:pt x="485" y="67"/>
                      <a:pt x="500" y="52"/>
                      <a:pt x="500" y="34"/>
                    </a:cubicBezTo>
                    <a:cubicBezTo>
                      <a:pt x="500" y="15"/>
                      <a:pt x="485" y="0"/>
                      <a:pt x="466"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1"/>
              <p:cNvSpPr>
                <a:spLocks/>
              </p:cNvSpPr>
              <p:nvPr/>
            </p:nvSpPr>
            <p:spPr bwMode="auto">
              <a:xfrm>
                <a:off x="919789" y="3701841"/>
                <a:ext cx="147364" cy="27432"/>
              </a:xfrm>
              <a:custGeom>
                <a:avLst/>
                <a:gdLst>
                  <a:gd name="T0" fmla="*/ 250 w 283"/>
                  <a:gd name="T1" fmla="*/ 0 h 67"/>
                  <a:gd name="T2" fmla="*/ 33 w 283"/>
                  <a:gd name="T3" fmla="*/ 0 h 67"/>
                  <a:gd name="T4" fmla="*/ 0 w 283"/>
                  <a:gd name="T5" fmla="*/ 33 h 67"/>
                  <a:gd name="T6" fmla="*/ 33 w 283"/>
                  <a:gd name="T7" fmla="*/ 67 h 67"/>
                  <a:gd name="T8" fmla="*/ 250 w 283"/>
                  <a:gd name="T9" fmla="*/ 67 h 67"/>
                  <a:gd name="T10" fmla="*/ 283 w 283"/>
                  <a:gd name="T11" fmla="*/ 33 h 67"/>
                  <a:gd name="T12" fmla="*/ 250 w 283"/>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83" h="67">
                    <a:moveTo>
                      <a:pt x="250" y="0"/>
                    </a:moveTo>
                    <a:lnTo>
                      <a:pt x="33" y="0"/>
                    </a:lnTo>
                    <a:cubicBezTo>
                      <a:pt x="15" y="0"/>
                      <a:pt x="0" y="15"/>
                      <a:pt x="0" y="33"/>
                    </a:cubicBezTo>
                    <a:cubicBezTo>
                      <a:pt x="0" y="52"/>
                      <a:pt x="15" y="67"/>
                      <a:pt x="33" y="67"/>
                    </a:cubicBezTo>
                    <a:lnTo>
                      <a:pt x="250" y="67"/>
                    </a:lnTo>
                    <a:cubicBezTo>
                      <a:pt x="268" y="67"/>
                      <a:pt x="283" y="52"/>
                      <a:pt x="283" y="33"/>
                    </a:cubicBezTo>
                    <a:cubicBezTo>
                      <a:pt x="283" y="15"/>
                      <a:pt x="268" y="0"/>
                      <a:pt x="25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4" name="Picture 3"/>
          <p:cNvPicPr>
            <a:picLocks noChangeAspect="1"/>
          </p:cNvPicPr>
          <p:nvPr/>
        </p:nvPicPr>
        <p:blipFill rotWithShape="1">
          <a:blip r:embed="rId3" cstate="print">
            <a:alphaModFix amt="85000"/>
            <a:extLst>
              <a:ext uri="{28A0092B-C50C-407E-A947-70E740481C1C}">
                <a14:useLocalDpi xmlns:a14="http://schemas.microsoft.com/office/drawing/2010/main" val="0"/>
              </a:ext>
            </a:extLst>
          </a:blip>
          <a:srcRect l="-27565" t="11024" r="-322" b="3718"/>
          <a:stretch/>
        </p:blipFill>
        <p:spPr>
          <a:xfrm>
            <a:off x="-1104572" y="1171575"/>
            <a:ext cx="3344392" cy="3344392"/>
          </a:xfrm>
          <a:prstGeom prst="flowChartDelay">
            <a:avLst/>
          </a:prstGeom>
        </p:spPr>
      </p:pic>
    </p:spTree>
    <p:extLst>
      <p:ext uri="{BB962C8B-B14F-4D97-AF65-F5344CB8AC3E}">
        <p14:creationId xmlns:p14="http://schemas.microsoft.com/office/powerpoint/2010/main" val="3304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wipe(left)">
                                      <p:cBhvr>
                                        <p:cTn id="3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 grpId="0" build="p"/>
      <p:bldP spid="31" grpId="0"/>
      <p:bldP spid="32"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17"/>
          <p:cNvSpPr/>
          <p:nvPr/>
        </p:nvSpPr>
        <p:spPr>
          <a:xfrm>
            <a:off x="0" y="1171575"/>
            <a:ext cx="9144000" cy="3344392"/>
          </a:xfrm>
          <a:prstGeom prst="roundRect">
            <a:avLst>
              <a:gd name="adj" fmla="val 0"/>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035040" tIns="274320" rtlCol="0" anchor="ctr"/>
          <a:lstStyle/>
          <a:p>
            <a:pPr defTabSz="457200" fontAlgn="base">
              <a:lnSpc>
                <a:spcPct val="90000"/>
              </a:lnSpc>
              <a:spcBef>
                <a:spcPts val="600"/>
              </a:spcBef>
              <a:spcAft>
                <a:spcPct val="0"/>
              </a:spcAft>
            </a:pPr>
            <a:endParaRPr lang="en-US" dirty="0">
              <a:solidFill>
                <a:srgbClr val="FFFFFF">
                  <a:lumMod val="50000"/>
                </a:srgbClr>
              </a:solidFill>
            </a:endParaRPr>
          </a:p>
        </p:txBody>
      </p:sp>
      <p:sp>
        <p:nvSpPr>
          <p:cNvPr id="2" name="Title 1"/>
          <p:cNvSpPr>
            <a:spLocks noGrp="1"/>
          </p:cNvSpPr>
          <p:nvPr>
            <p:ph type="title"/>
          </p:nvPr>
        </p:nvSpPr>
        <p:spPr/>
        <p:txBody>
          <a:bodyPr/>
          <a:lstStyle/>
          <a:p>
            <a:r>
              <a:rPr lang="en-US" dirty="0" smtClean="0"/>
              <a:t>Tropo API Platform Components</a:t>
            </a:r>
            <a:endParaRPr lang="en-US" dirty="0"/>
          </a:p>
        </p:txBody>
      </p:sp>
      <p:grpSp>
        <p:nvGrpSpPr>
          <p:cNvPr id="22" name="Group 21"/>
          <p:cNvGrpSpPr/>
          <p:nvPr/>
        </p:nvGrpSpPr>
        <p:grpSpPr>
          <a:xfrm>
            <a:off x="3908060" y="1407744"/>
            <a:ext cx="2133600" cy="1491993"/>
            <a:chOff x="3957933" y="1283050"/>
            <a:chExt cx="2133600" cy="1491993"/>
          </a:xfrm>
        </p:grpSpPr>
        <p:sp>
          <p:nvSpPr>
            <p:cNvPr id="6" name="Rounded Rectangle 5"/>
            <p:cNvSpPr/>
            <p:nvPr/>
          </p:nvSpPr>
          <p:spPr>
            <a:xfrm>
              <a:off x="3957933" y="1649098"/>
              <a:ext cx="2133600" cy="112594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180975" indent="-180975" defTabSz="457200">
                <a:buFont typeface="Arial"/>
                <a:buChar char="•"/>
              </a:pPr>
              <a:r>
                <a:rPr lang="en-US" sz="1200" dirty="0" smtClean="0">
                  <a:solidFill>
                    <a:schemeClr val="tx1"/>
                  </a:solidFill>
                  <a:latin typeface="+mj-lt"/>
                </a:rPr>
                <a:t>Inbound</a:t>
              </a:r>
            </a:p>
            <a:p>
              <a:pPr marL="180975" indent="-180975" defTabSz="457200">
                <a:buFont typeface="Arial"/>
                <a:buChar char="•"/>
              </a:pPr>
              <a:r>
                <a:rPr lang="en-US" sz="1200" dirty="0" smtClean="0">
                  <a:solidFill>
                    <a:schemeClr val="tx1"/>
                  </a:solidFill>
                  <a:latin typeface="+mj-lt"/>
                </a:rPr>
                <a:t>Outbound</a:t>
              </a:r>
            </a:p>
            <a:p>
              <a:pPr marL="180975" indent="-180975" defTabSz="457200">
                <a:buFont typeface="Arial"/>
                <a:buChar char="•"/>
              </a:pPr>
              <a:r>
                <a:rPr lang="en-US" sz="1200" dirty="0" smtClean="0">
                  <a:solidFill>
                    <a:schemeClr val="tx1"/>
                  </a:solidFill>
                  <a:latin typeface="+mj-lt"/>
                </a:rPr>
                <a:t>Priced per minute</a:t>
              </a:r>
            </a:p>
            <a:p>
              <a:pPr marL="285750" indent="-285750" defTabSz="457200">
                <a:buFont typeface="Arial"/>
                <a:buChar char="•"/>
              </a:pPr>
              <a:endParaRPr lang="en-US" sz="1000" dirty="0">
                <a:solidFill>
                  <a:schemeClr val="tx1"/>
                </a:solidFill>
                <a:latin typeface="+mj-lt"/>
              </a:endParaRPr>
            </a:p>
          </p:txBody>
        </p:sp>
        <p:sp>
          <p:nvSpPr>
            <p:cNvPr id="7" name="Rounded Rectangle 6"/>
            <p:cNvSpPr/>
            <p:nvPr/>
          </p:nvSpPr>
          <p:spPr>
            <a:xfrm>
              <a:off x="3998854" y="1283050"/>
              <a:ext cx="1745240" cy="4149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457200" fontAlgn="base">
                <a:spcBef>
                  <a:spcPct val="0"/>
                </a:spcBef>
                <a:spcAft>
                  <a:spcPct val="0"/>
                </a:spcAft>
              </a:pPr>
              <a:r>
                <a:rPr lang="en-US" sz="1300" dirty="0" smtClean="0">
                  <a:solidFill>
                    <a:schemeClr val="bg1"/>
                  </a:solidFill>
                </a:rPr>
                <a:t>Voice Calling</a:t>
              </a:r>
              <a:endParaRPr lang="en-US" sz="1300" dirty="0">
                <a:solidFill>
                  <a:schemeClr val="bg1"/>
                </a:solidFill>
              </a:endParaRPr>
            </a:p>
          </p:txBody>
        </p:sp>
      </p:grpSp>
      <p:grpSp>
        <p:nvGrpSpPr>
          <p:cNvPr id="19" name="Group 18"/>
          <p:cNvGrpSpPr/>
          <p:nvPr/>
        </p:nvGrpSpPr>
        <p:grpSpPr>
          <a:xfrm>
            <a:off x="6147568" y="1407744"/>
            <a:ext cx="2179503" cy="1491993"/>
            <a:chOff x="6488391" y="1283050"/>
            <a:chExt cx="2179503" cy="1491993"/>
          </a:xfrm>
        </p:grpSpPr>
        <p:sp>
          <p:nvSpPr>
            <p:cNvPr id="8" name="Rounded Rectangle 7"/>
            <p:cNvSpPr/>
            <p:nvPr/>
          </p:nvSpPr>
          <p:spPr>
            <a:xfrm>
              <a:off x="6488391" y="1649098"/>
              <a:ext cx="2179503" cy="112594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180975" indent="-180975" defTabSz="457200">
                <a:buFont typeface="Arial"/>
                <a:buChar char="•"/>
              </a:pPr>
              <a:r>
                <a:rPr lang="en-US" sz="1200" dirty="0" smtClean="0">
                  <a:solidFill>
                    <a:schemeClr val="tx1"/>
                  </a:solidFill>
                  <a:latin typeface="+mj-lt"/>
                </a:rPr>
                <a:t>Inbound</a:t>
              </a:r>
            </a:p>
            <a:p>
              <a:pPr marL="180975" indent="-180975" defTabSz="457200">
                <a:buFont typeface="Arial"/>
                <a:buChar char="•"/>
              </a:pPr>
              <a:r>
                <a:rPr lang="en-US" sz="1200" dirty="0" smtClean="0">
                  <a:solidFill>
                    <a:schemeClr val="tx1"/>
                  </a:solidFill>
                  <a:latin typeface="+mj-lt"/>
                </a:rPr>
                <a:t>Outbound</a:t>
              </a:r>
            </a:p>
            <a:p>
              <a:pPr marL="180975" indent="-180975" defTabSz="457200">
                <a:buFont typeface="Arial"/>
                <a:buChar char="•"/>
              </a:pPr>
              <a:r>
                <a:rPr lang="en-US" sz="1200" dirty="0" smtClean="0">
                  <a:solidFill>
                    <a:schemeClr val="tx1"/>
                  </a:solidFill>
                  <a:latin typeface="+mj-lt"/>
                </a:rPr>
                <a:t>Priced per message</a:t>
              </a:r>
            </a:p>
            <a:p>
              <a:pPr marL="285750" indent="-285750" defTabSz="457200">
                <a:buFont typeface="Arial"/>
                <a:buChar char="•"/>
              </a:pPr>
              <a:endParaRPr lang="en-US" sz="1000" dirty="0">
                <a:solidFill>
                  <a:schemeClr val="tx1"/>
                </a:solidFill>
                <a:latin typeface="+mj-lt"/>
              </a:endParaRPr>
            </a:p>
          </p:txBody>
        </p:sp>
        <p:sp>
          <p:nvSpPr>
            <p:cNvPr id="9" name="Rounded Rectangle 8"/>
            <p:cNvSpPr/>
            <p:nvPr/>
          </p:nvSpPr>
          <p:spPr>
            <a:xfrm>
              <a:off x="6545131" y="1283050"/>
              <a:ext cx="1734345" cy="4149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457200" fontAlgn="base">
                <a:spcBef>
                  <a:spcPct val="0"/>
                </a:spcBef>
                <a:spcAft>
                  <a:spcPct val="0"/>
                </a:spcAft>
              </a:pPr>
              <a:r>
                <a:rPr lang="en-US" sz="1300" dirty="0" smtClean="0">
                  <a:solidFill>
                    <a:schemeClr val="bg1"/>
                  </a:solidFill>
                </a:rPr>
                <a:t>Text Messaging</a:t>
              </a:r>
              <a:endParaRPr lang="en-US" sz="1300" dirty="0">
                <a:solidFill>
                  <a:schemeClr val="bg1"/>
                </a:solidFill>
              </a:endParaRPr>
            </a:p>
          </p:txBody>
        </p:sp>
      </p:grpSp>
      <p:grpSp>
        <p:nvGrpSpPr>
          <p:cNvPr id="3" name="Group 2"/>
          <p:cNvGrpSpPr/>
          <p:nvPr/>
        </p:nvGrpSpPr>
        <p:grpSpPr>
          <a:xfrm>
            <a:off x="1643436" y="1407744"/>
            <a:ext cx="2133600" cy="1491993"/>
            <a:chOff x="1385738" y="1283050"/>
            <a:chExt cx="2133600" cy="1491993"/>
          </a:xfrm>
        </p:grpSpPr>
        <p:sp>
          <p:nvSpPr>
            <p:cNvPr id="5" name="Rounded Rectangle 4"/>
            <p:cNvSpPr/>
            <p:nvPr/>
          </p:nvSpPr>
          <p:spPr>
            <a:xfrm>
              <a:off x="1385738" y="1649098"/>
              <a:ext cx="2133600" cy="112594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180975" indent="-180975" defTabSz="457200">
                <a:buFont typeface="Arial"/>
                <a:buChar char="•"/>
              </a:pPr>
              <a:r>
                <a:rPr lang="en-US" sz="1200" dirty="0" smtClean="0">
                  <a:solidFill>
                    <a:schemeClr val="tx1"/>
                  </a:solidFill>
                  <a:latin typeface="+mj-lt"/>
                </a:rPr>
                <a:t>Local Numbers</a:t>
              </a:r>
            </a:p>
            <a:p>
              <a:pPr marL="180975" indent="-180975" defTabSz="457200">
                <a:buFont typeface="Arial"/>
                <a:buChar char="•"/>
              </a:pPr>
              <a:r>
                <a:rPr lang="en-US" sz="1200" dirty="0" smtClean="0">
                  <a:solidFill>
                    <a:schemeClr val="tx1"/>
                  </a:solidFill>
                  <a:latin typeface="+mj-lt"/>
                </a:rPr>
                <a:t>Toll Free Numbers</a:t>
              </a:r>
            </a:p>
            <a:p>
              <a:pPr marL="180975" indent="-180975" defTabSz="457200">
                <a:buFont typeface="Arial"/>
                <a:buChar char="•"/>
              </a:pPr>
              <a:r>
                <a:rPr lang="en-US" sz="1200" dirty="0" smtClean="0">
                  <a:solidFill>
                    <a:schemeClr val="tx1"/>
                  </a:solidFill>
                  <a:latin typeface="+mj-lt"/>
                </a:rPr>
                <a:t>40+ countries</a:t>
              </a:r>
            </a:p>
            <a:p>
              <a:pPr marL="180975" indent="-180975" defTabSz="457200">
                <a:buFont typeface="Arial"/>
                <a:buChar char="•"/>
              </a:pPr>
              <a:r>
                <a:rPr lang="en-US" sz="1200" dirty="0" smtClean="0">
                  <a:solidFill>
                    <a:schemeClr val="tx1"/>
                  </a:solidFill>
                  <a:latin typeface="+mj-lt"/>
                </a:rPr>
                <a:t>Monthly rental fee</a:t>
              </a:r>
            </a:p>
            <a:p>
              <a:pPr marL="285750" indent="-285750" defTabSz="457200">
                <a:buFont typeface="Arial"/>
                <a:buChar char="•"/>
              </a:pPr>
              <a:endParaRPr lang="en-US" sz="1000" dirty="0">
                <a:solidFill>
                  <a:schemeClr val="tx1"/>
                </a:solidFill>
                <a:latin typeface="+mj-lt"/>
              </a:endParaRPr>
            </a:p>
          </p:txBody>
        </p:sp>
        <p:sp>
          <p:nvSpPr>
            <p:cNvPr id="10" name="Rounded Rectangle 9"/>
            <p:cNvSpPr/>
            <p:nvPr/>
          </p:nvSpPr>
          <p:spPr>
            <a:xfrm>
              <a:off x="1452581" y="1283050"/>
              <a:ext cx="1745236" cy="4149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457200" fontAlgn="base">
                <a:lnSpc>
                  <a:spcPct val="90000"/>
                </a:lnSpc>
                <a:spcBef>
                  <a:spcPct val="0"/>
                </a:spcBef>
                <a:spcAft>
                  <a:spcPct val="0"/>
                </a:spcAft>
              </a:pPr>
              <a:r>
                <a:rPr lang="en-US" sz="1300" dirty="0" smtClean="0">
                  <a:solidFill>
                    <a:schemeClr val="bg1"/>
                  </a:solidFill>
                </a:rPr>
                <a:t>Number Provisioning</a:t>
              </a:r>
              <a:endParaRPr lang="en-US" sz="1300" dirty="0">
                <a:solidFill>
                  <a:schemeClr val="bg1"/>
                </a:solidFill>
              </a:endParaRPr>
            </a:p>
          </p:txBody>
        </p:sp>
      </p:grpSp>
      <p:grpSp>
        <p:nvGrpSpPr>
          <p:cNvPr id="12" name="Group 11"/>
          <p:cNvGrpSpPr/>
          <p:nvPr/>
        </p:nvGrpSpPr>
        <p:grpSpPr>
          <a:xfrm>
            <a:off x="1643436" y="2866720"/>
            <a:ext cx="2133600" cy="1510076"/>
            <a:chOff x="1385738" y="2991409"/>
            <a:chExt cx="2133600" cy="1510076"/>
          </a:xfrm>
        </p:grpSpPr>
        <p:sp>
          <p:nvSpPr>
            <p:cNvPr id="11" name="Rounded Rectangle 10"/>
            <p:cNvSpPr/>
            <p:nvPr/>
          </p:nvSpPr>
          <p:spPr>
            <a:xfrm>
              <a:off x="1385738" y="3375540"/>
              <a:ext cx="2133600" cy="112594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180975" indent="-180975" defTabSz="457200">
                <a:buFont typeface="Arial"/>
                <a:buChar char="•"/>
              </a:pPr>
              <a:r>
                <a:rPr lang="en-US" sz="1200" dirty="0" smtClean="0">
                  <a:solidFill>
                    <a:schemeClr val="tx1"/>
                  </a:solidFill>
                  <a:latin typeface="+mj-lt"/>
                </a:rPr>
                <a:t>Transfers</a:t>
              </a:r>
            </a:p>
            <a:p>
              <a:pPr marL="180975" indent="-180975" defTabSz="457200">
                <a:buFont typeface="Arial"/>
                <a:buChar char="•"/>
              </a:pPr>
              <a:r>
                <a:rPr lang="en-US" sz="1200" dirty="0" smtClean="0">
                  <a:solidFill>
                    <a:schemeClr val="tx1"/>
                  </a:solidFill>
                  <a:latin typeface="+mj-lt"/>
                </a:rPr>
                <a:t>Conferences</a:t>
              </a:r>
            </a:p>
            <a:p>
              <a:pPr marL="285750" indent="-285750" defTabSz="457200">
                <a:buFont typeface="Arial"/>
                <a:buChar char="•"/>
              </a:pPr>
              <a:endParaRPr lang="en-US" sz="1200" dirty="0" smtClean="0">
                <a:solidFill>
                  <a:schemeClr val="tx1"/>
                </a:solidFill>
                <a:latin typeface="+mj-lt"/>
              </a:endParaRPr>
            </a:p>
            <a:p>
              <a:pPr marL="285750" indent="-285750" defTabSz="457200">
                <a:buFont typeface="Arial"/>
                <a:buChar char="•"/>
              </a:pPr>
              <a:endParaRPr lang="en-US" sz="1000" dirty="0">
                <a:solidFill>
                  <a:schemeClr val="tx1"/>
                </a:solidFill>
                <a:latin typeface="+mj-lt"/>
              </a:endParaRPr>
            </a:p>
          </p:txBody>
        </p:sp>
        <p:sp>
          <p:nvSpPr>
            <p:cNvPr id="15" name="Rounded Rectangle 14"/>
            <p:cNvSpPr/>
            <p:nvPr/>
          </p:nvSpPr>
          <p:spPr>
            <a:xfrm>
              <a:off x="1452581" y="2991409"/>
              <a:ext cx="1745241" cy="4149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457200" fontAlgn="base">
                <a:lnSpc>
                  <a:spcPct val="90000"/>
                </a:lnSpc>
                <a:spcBef>
                  <a:spcPct val="0"/>
                </a:spcBef>
                <a:spcAft>
                  <a:spcPct val="0"/>
                </a:spcAft>
              </a:pPr>
              <a:r>
                <a:rPr lang="en-US" sz="1300" dirty="0" smtClean="0">
                  <a:solidFill>
                    <a:schemeClr val="bg1"/>
                  </a:solidFill>
                </a:rPr>
                <a:t>Advanced Call Control</a:t>
              </a:r>
              <a:endParaRPr lang="en-US" sz="1300" dirty="0">
                <a:solidFill>
                  <a:schemeClr val="bg1"/>
                </a:solidFill>
              </a:endParaRPr>
            </a:p>
          </p:txBody>
        </p:sp>
      </p:grpSp>
      <p:grpSp>
        <p:nvGrpSpPr>
          <p:cNvPr id="21" name="Group 20"/>
          <p:cNvGrpSpPr/>
          <p:nvPr/>
        </p:nvGrpSpPr>
        <p:grpSpPr>
          <a:xfrm>
            <a:off x="6147568" y="2866720"/>
            <a:ext cx="2179502" cy="1510076"/>
            <a:chOff x="6488391" y="2991409"/>
            <a:chExt cx="2179502" cy="1510076"/>
          </a:xfrm>
        </p:grpSpPr>
        <p:sp>
          <p:nvSpPr>
            <p:cNvPr id="13" name="Rounded Rectangle 12"/>
            <p:cNvSpPr/>
            <p:nvPr/>
          </p:nvSpPr>
          <p:spPr>
            <a:xfrm>
              <a:off x="6488391" y="3375540"/>
              <a:ext cx="2179502" cy="112594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180975" indent="-180975" defTabSz="457200">
                <a:buFont typeface="Arial"/>
                <a:buChar char="•"/>
              </a:pPr>
              <a:r>
                <a:rPr lang="en-US" sz="1200" dirty="0" smtClean="0">
                  <a:solidFill>
                    <a:schemeClr val="tx1"/>
                  </a:solidFill>
                  <a:latin typeface="+mj-lt"/>
                </a:rPr>
                <a:t>Redundant US Data Centers </a:t>
              </a:r>
              <a:endParaRPr lang="en-US" sz="1200" dirty="0">
                <a:solidFill>
                  <a:schemeClr val="tx1"/>
                </a:solidFill>
                <a:latin typeface="+mj-lt"/>
              </a:endParaRPr>
            </a:p>
            <a:p>
              <a:pPr marL="180975" indent="-180975" defTabSz="457200">
                <a:buFont typeface="Arial"/>
                <a:buChar char="•"/>
              </a:pPr>
              <a:r>
                <a:rPr lang="en-US" sz="1200" dirty="0" smtClean="0">
                  <a:solidFill>
                    <a:schemeClr val="tx1"/>
                  </a:solidFill>
                  <a:latin typeface="+mj-lt"/>
                </a:rPr>
                <a:t>Tropo.eu</a:t>
              </a:r>
            </a:p>
            <a:p>
              <a:pPr marL="180975" indent="-180975" defTabSz="457200">
                <a:buFont typeface="Arial"/>
                <a:buChar char="•"/>
              </a:pPr>
              <a:r>
                <a:rPr lang="en-US" sz="1200" dirty="0" smtClean="0">
                  <a:solidFill>
                    <a:schemeClr val="tx1"/>
                  </a:solidFill>
                  <a:latin typeface="+mj-lt"/>
                </a:rPr>
                <a:t>Usage based model</a:t>
              </a:r>
            </a:p>
            <a:p>
              <a:pPr marL="285750" indent="-285750" defTabSz="457200">
                <a:buFont typeface="Arial"/>
                <a:buChar char="•"/>
              </a:pPr>
              <a:endParaRPr lang="en-US" sz="1000" dirty="0">
                <a:solidFill>
                  <a:schemeClr val="tx1"/>
                </a:solidFill>
                <a:latin typeface="+mj-lt"/>
              </a:endParaRPr>
            </a:p>
          </p:txBody>
        </p:sp>
        <p:sp>
          <p:nvSpPr>
            <p:cNvPr id="16" name="Rounded Rectangle 15"/>
            <p:cNvSpPr/>
            <p:nvPr/>
          </p:nvSpPr>
          <p:spPr>
            <a:xfrm>
              <a:off x="6545129" y="2991409"/>
              <a:ext cx="1734341" cy="4149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457200" fontAlgn="base">
                <a:spcBef>
                  <a:spcPct val="0"/>
                </a:spcBef>
                <a:spcAft>
                  <a:spcPct val="0"/>
                </a:spcAft>
              </a:pPr>
              <a:r>
                <a:rPr lang="en-US" sz="1300" dirty="0" smtClean="0">
                  <a:solidFill>
                    <a:schemeClr val="bg1"/>
                  </a:solidFill>
                </a:rPr>
                <a:t>Tropo Cloud</a:t>
              </a:r>
              <a:endParaRPr lang="en-US" sz="1300" dirty="0">
                <a:solidFill>
                  <a:schemeClr val="bg1"/>
                </a:solidFill>
              </a:endParaRPr>
            </a:p>
          </p:txBody>
        </p:sp>
      </p:grpSp>
      <p:grpSp>
        <p:nvGrpSpPr>
          <p:cNvPr id="25" name="Group 24"/>
          <p:cNvGrpSpPr/>
          <p:nvPr/>
        </p:nvGrpSpPr>
        <p:grpSpPr>
          <a:xfrm>
            <a:off x="-818" y="1187454"/>
            <a:ext cx="975968" cy="3328513"/>
            <a:chOff x="0" y="979028"/>
            <a:chExt cx="1066585" cy="3605547"/>
          </a:xfrm>
        </p:grpSpPr>
        <p:sp>
          <p:nvSpPr>
            <p:cNvPr id="17" name="Freeform 16"/>
            <p:cNvSpPr/>
            <p:nvPr/>
          </p:nvSpPr>
          <p:spPr>
            <a:xfrm>
              <a:off x="1217" y="979028"/>
              <a:ext cx="1065368" cy="2075687"/>
            </a:xfrm>
            <a:custGeom>
              <a:avLst/>
              <a:gdLst>
                <a:gd name="connsiteX0" fmla="*/ 0 w 1213461"/>
                <a:gd name="connsiteY0" fmla="*/ 0 h 2574780"/>
                <a:gd name="connsiteX1" fmla="*/ 54169 w 1213461"/>
                <a:gd name="connsiteY1" fmla="*/ 2735 h 2574780"/>
                <a:gd name="connsiteX2" fmla="*/ 1213461 w 1213461"/>
                <a:gd name="connsiteY2" fmla="*/ 1287390 h 2574780"/>
                <a:gd name="connsiteX3" fmla="*/ 54169 w 1213461"/>
                <a:gd name="connsiteY3" fmla="*/ 2572045 h 2574780"/>
                <a:gd name="connsiteX4" fmla="*/ 0 w 1213461"/>
                <a:gd name="connsiteY4" fmla="*/ 2574780 h 25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461" h="2574780">
                  <a:moveTo>
                    <a:pt x="0" y="0"/>
                  </a:moveTo>
                  <a:lnTo>
                    <a:pt x="54169" y="2735"/>
                  </a:lnTo>
                  <a:cubicBezTo>
                    <a:pt x="705326" y="68864"/>
                    <a:pt x="1213461" y="618787"/>
                    <a:pt x="1213461" y="1287390"/>
                  </a:cubicBezTo>
                  <a:cubicBezTo>
                    <a:pt x="1213461" y="1955994"/>
                    <a:pt x="705326" y="2505917"/>
                    <a:pt x="54169" y="2572045"/>
                  </a:cubicBezTo>
                  <a:lnTo>
                    <a:pt x="0" y="2574780"/>
                  </a:lnTo>
                  <a:close/>
                </a:path>
              </a:pathLst>
            </a:custGeom>
            <a:solidFill>
              <a:schemeClr val="tx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defTabSz="457200" fontAlgn="base">
                <a:lnSpc>
                  <a:spcPct val="90000"/>
                </a:lnSpc>
                <a:spcBef>
                  <a:spcPct val="0"/>
                </a:spcBef>
                <a:spcAft>
                  <a:spcPct val="0"/>
                </a:spcAft>
              </a:pPr>
              <a:r>
                <a:rPr lang="en-US" sz="1200" dirty="0" smtClean="0">
                  <a:solidFill>
                    <a:srgbClr val="FFFFFF"/>
                  </a:solidFill>
                  <a:latin typeface="+mj-lt"/>
                  <a:cs typeface="CiscoSansTT"/>
                </a:rPr>
                <a:t>Global Network</a:t>
              </a:r>
            </a:p>
            <a:p>
              <a:pPr defTabSz="457200" fontAlgn="base">
                <a:lnSpc>
                  <a:spcPct val="90000"/>
                </a:lnSpc>
                <a:spcBef>
                  <a:spcPct val="0"/>
                </a:spcBef>
                <a:spcAft>
                  <a:spcPct val="0"/>
                </a:spcAft>
              </a:pPr>
              <a:r>
                <a:rPr lang="en-US" sz="1200" dirty="0" smtClean="0">
                  <a:solidFill>
                    <a:srgbClr val="FFFFFF"/>
                  </a:solidFill>
                  <a:latin typeface="+mj-lt"/>
                  <a:cs typeface="CiscoSansTT"/>
                </a:rPr>
                <a:t>Capabilities</a:t>
              </a:r>
              <a:endParaRPr lang="en-US" sz="1200" dirty="0">
                <a:solidFill>
                  <a:srgbClr val="FFFFFF"/>
                </a:solidFill>
                <a:latin typeface="+mj-lt"/>
                <a:cs typeface="CiscoSansTT"/>
              </a:endParaRPr>
            </a:p>
          </p:txBody>
        </p:sp>
        <p:sp>
          <p:nvSpPr>
            <p:cNvPr id="18" name="Freeform 17"/>
            <p:cNvSpPr/>
            <p:nvPr/>
          </p:nvSpPr>
          <p:spPr>
            <a:xfrm>
              <a:off x="0" y="2508887"/>
              <a:ext cx="1065368" cy="2075688"/>
            </a:xfrm>
            <a:custGeom>
              <a:avLst/>
              <a:gdLst>
                <a:gd name="connsiteX0" fmla="*/ 0 w 1213461"/>
                <a:gd name="connsiteY0" fmla="*/ 0 h 2574780"/>
                <a:gd name="connsiteX1" fmla="*/ 54169 w 1213461"/>
                <a:gd name="connsiteY1" fmla="*/ 2735 h 2574780"/>
                <a:gd name="connsiteX2" fmla="*/ 1213461 w 1213461"/>
                <a:gd name="connsiteY2" fmla="*/ 1287390 h 2574780"/>
                <a:gd name="connsiteX3" fmla="*/ 54169 w 1213461"/>
                <a:gd name="connsiteY3" fmla="*/ 2572045 h 2574780"/>
                <a:gd name="connsiteX4" fmla="*/ 0 w 1213461"/>
                <a:gd name="connsiteY4" fmla="*/ 2574780 h 25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461" h="2574780">
                  <a:moveTo>
                    <a:pt x="0" y="0"/>
                  </a:moveTo>
                  <a:lnTo>
                    <a:pt x="54169" y="2735"/>
                  </a:lnTo>
                  <a:cubicBezTo>
                    <a:pt x="705326" y="68864"/>
                    <a:pt x="1213461" y="618787"/>
                    <a:pt x="1213461" y="1287390"/>
                  </a:cubicBezTo>
                  <a:cubicBezTo>
                    <a:pt x="1213461" y="1955994"/>
                    <a:pt x="705326" y="2505917"/>
                    <a:pt x="54169" y="2572045"/>
                  </a:cubicBezTo>
                  <a:lnTo>
                    <a:pt x="0" y="2574780"/>
                  </a:lnTo>
                  <a:close/>
                </a:path>
              </a:pathLst>
            </a:custGeom>
            <a:solidFill>
              <a:schemeClr val="tx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defTabSz="457200" fontAlgn="base">
                <a:lnSpc>
                  <a:spcPct val="90000"/>
                </a:lnSpc>
                <a:spcBef>
                  <a:spcPct val="0"/>
                </a:spcBef>
                <a:spcAft>
                  <a:spcPct val="0"/>
                </a:spcAft>
              </a:pPr>
              <a:r>
                <a:rPr lang="en-US" sz="1200" dirty="0" smtClean="0">
                  <a:solidFill>
                    <a:srgbClr val="FFFFFF"/>
                  </a:solidFill>
                  <a:latin typeface="+mj-lt"/>
                  <a:cs typeface="CiscoSansTT"/>
                </a:rPr>
                <a:t>Rich</a:t>
              </a:r>
            </a:p>
            <a:p>
              <a:pPr defTabSz="457200" fontAlgn="base">
                <a:lnSpc>
                  <a:spcPct val="90000"/>
                </a:lnSpc>
                <a:spcBef>
                  <a:spcPct val="0"/>
                </a:spcBef>
                <a:spcAft>
                  <a:spcPct val="0"/>
                </a:spcAft>
              </a:pPr>
              <a:r>
                <a:rPr lang="en-US" sz="1200" dirty="0" smtClean="0">
                  <a:solidFill>
                    <a:srgbClr val="FFFFFF"/>
                  </a:solidFill>
                  <a:latin typeface="+mj-lt"/>
                  <a:cs typeface="CiscoSansTT"/>
                </a:rPr>
                <a:t>API</a:t>
              </a:r>
              <a:endParaRPr lang="en-US" sz="1200" dirty="0">
                <a:solidFill>
                  <a:srgbClr val="FFFFFF"/>
                </a:solidFill>
                <a:latin typeface="+mj-lt"/>
                <a:cs typeface="CiscoSansTT"/>
              </a:endParaRPr>
            </a:p>
          </p:txBody>
        </p:sp>
      </p:grpSp>
      <p:grpSp>
        <p:nvGrpSpPr>
          <p:cNvPr id="23" name="Group 22"/>
          <p:cNvGrpSpPr/>
          <p:nvPr/>
        </p:nvGrpSpPr>
        <p:grpSpPr>
          <a:xfrm>
            <a:off x="3908060" y="2866720"/>
            <a:ext cx="2195361" cy="1510076"/>
            <a:chOff x="3957933" y="2991409"/>
            <a:chExt cx="2195361" cy="1510076"/>
          </a:xfrm>
        </p:grpSpPr>
        <p:sp>
          <p:nvSpPr>
            <p:cNvPr id="14" name="Rounded Rectangle 13"/>
            <p:cNvSpPr/>
            <p:nvPr/>
          </p:nvSpPr>
          <p:spPr>
            <a:xfrm>
              <a:off x="3998856" y="2991409"/>
              <a:ext cx="1745239" cy="4149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457200" fontAlgn="base">
                <a:spcBef>
                  <a:spcPct val="0"/>
                </a:spcBef>
                <a:spcAft>
                  <a:spcPct val="0"/>
                </a:spcAft>
              </a:pPr>
              <a:r>
                <a:rPr lang="en-US" sz="1300" dirty="0" smtClean="0">
                  <a:solidFill>
                    <a:schemeClr val="bg1"/>
                  </a:solidFill>
                </a:rPr>
                <a:t>Rich Media</a:t>
              </a:r>
              <a:endParaRPr lang="en-US" sz="1300" dirty="0">
                <a:solidFill>
                  <a:schemeClr val="bg1"/>
                </a:solidFill>
              </a:endParaRPr>
            </a:p>
          </p:txBody>
        </p:sp>
        <p:sp>
          <p:nvSpPr>
            <p:cNvPr id="20" name="Rounded Rectangle 19"/>
            <p:cNvSpPr/>
            <p:nvPr/>
          </p:nvSpPr>
          <p:spPr>
            <a:xfrm>
              <a:off x="3957933" y="3375540"/>
              <a:ext cx="2195361" cy="112594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180975" indent="-180975" defTabSz="457200">
                <a:buFont typeface="Arial"/>
                <a:buChar char="•"/>
              </a:pPr>
              <a:r>
                <a:rPr lang="en-US" sz="1200" dirty="0" smtClean="0">
                  <a:solidFill>
                    <a:schemeClr val="tx1"/>
                  </a:solidFill>
                  <a:latin typeface="+mj-lt"/>
                </a:rPr>
                <a:t>DTMF</a:t>
              </a:r>
            </a:p>
            <a:p>
              <a:pPr marL="180975" indent="-180975" defTabSz="457200">
                <a:buFont typeface="Arial"/>
                <a:buChar char="•"/>
              </a:pPr>
              <a:r>
                <a:rPr lang="en-US" sz="1200" dirty="0" smtClean="0">
                  <a:solidFill>
                    <a:schemeClr val="tx1"/>
                  </a:solidFill>
                  <a:latin typeface="+mj-lt"/>
                </a:rPr>
                <a:t>Speech Recognition</a:t>
              </a:r>
            </a:p>
            <a:p>
              <a:pPr marL="180975" indent="-180975" defTabSz="457200">
                <a:buFont typeface="Arial"/>
                <a:buChar char="•"/>
              </a:pPr>
              <a:r>
                <a:rPr lang="en-US" sz="1200" dirty="0" smtClean="0">
                  <a:solidFill>
                    <a:schemeClr val="tx1"/>
                  </a:solidFill>
                  <a:latin typeface="+mj-lt"/>
                </a:rPr>
                <a:t>Audio playback </a:t>
              </a:r>
              <a:br>
                <a:rPr lang="en-US" sz="1200" dirty="0" smtClean="0">
                  <a:solidFill>
                    <a:schemeClr val="tx1"/>
                  </a:solidFill>
                  <a:latin typeface="+mj-lt"/>
                </a:rPr>
              </a:br>
              <a:r>
                <a:rPr lang="en-US" sz="1200" dirty="0" smtClean="0">
                  <a:solidFill>
                    <a:schemeClr val="tx1"/>
                  </a:solidFill>
                  <a:latin typeface="+mj-lt"/>
                </a:rPr>
                <a:t>and text-to-speech transcription</a:t>
              </a:r>
            </a:p>
            <a:p>
              <a:pPr marL="285750" indent="-285750" defTabSz="457200">
                <a:buFont typeface="Arial"/>
                <a:buChar char="•"/>
              </a:pPr>
              <a:endParaRPr lang="en-US" sz="1000" dirty="0">
                <a:solidFill>
                  <a:schemeClr val="tx1"/>
                </a:solidFill>
                <a:latin typeface="+mj-lt"/>
              </a:endParaRPr>
            </a:p>
          </p:txBody>
        </p:sp>
      </p:grpSp>
    </p:spTree>
    <p:extLst>
      <p:ext uri="{BB962C8B-B14F-4D97-AF65-F5344CB8AC3E}">
        <p14:creationId xmlns:p14="http://schemas.microsoft.com/office/powerpoint/2010/main" val="132093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p:cNvSpPr txBox="1">
            <a:spLocks/>
          </p:cNvSpPr>
          <p:nvPr/>
        </p:nvSpPr>
        <p:spPr>
          <a:xfrm>
            <a:off x="1198367" y="3880686"/>
            <a:ext cx="4429606" cy="895489"/>
          </a:xfrm>
          <a:prstGeom prst="rect">
            <a:avLst/>
          </a:prstGeom>
          <a:ln>
            <a:noFill/>
          </a:ln>
        </p:spPr>
        <p:txBody>
          <a:bodyPr lIns="91420" tIns="45710" rIns="91420" bIns="45710">
            <a:noAutofit/>
          </a:bodyPr>
          <a:lstStyle>
            <a:lvl1pPr marL="57136" indent="0" algn="l" defTabSz="684213" rtl="0" eaLnBrk="1" fontAlgn="base" hangingPunct="1">
              <a:lnSpc>
                <a:spcPct val="95000"/>
              </a:lnSpc>
              <a:spcBef>
                <a:spcPts val="1110"/>
              </a:spcBef>
              <a:spcAft>
                <a:spcPct val="0"/>
              </a:spcAft>
              <a:buClr>
                <a:schemeClr val="tx1"/>
              </a:buClr>
              <a:buSzPct val="80000"/>
              <a:buFont typeface="Arial"/>
              <a:buNone/>
              <a:defRPr lang="en-US" sz="3700" b="0" i="0" kern="1200">
                <a:solidFill>
                  <a:srgbClr val="676767"/>
                </a:solidFill>
                <a:latin typeface="+mn-lt"/>
                <a:ea typeface="ＭＳ Ｐゴシック" charset="0"/>
                <a:cs typeface="CiscoSans ExtraLight"/>
              </a:defRPr>
            </a:lvl1pPr>
            <a:lvl2pPr marL="292040" indent="0" algn="l" defTabSz="684213" rtl="0" eaLnBrk="1" fontAlgn="base" hangingPunct="1">
              <a:lnSpc>
                <a:spcPct val="95000"/>
              </a:lnSpc>
              <a:spcBef>
                <a:spcPts val="450"/>
              </a:spcBef>
              <a:spcAft>
                <a:spcPct val="0"/>
              </a:spcAft>
              <a:buClr>
                <a:schemeClr val="tx1"/>
              </a:buClr>
              <a:buSzPct val="80000"/>
              <a:buFont typeface="Arial"/>
              <a:buNone/>
              <a:defRPr lang="en-US" sz="1800" b="0" i="0" kern="1200">
                <a:solidFill>
                  <a:srgbClr val="676767"/>
                </a:solidFill>
                <a:latin typeface="+mn-lt"/>
                <a:ea typeface="ＭＳ Ｐゴシック" charset="0"/>
                <a:cs typeface="CiscoSans ExtraLight"/>
              </a:defRPr>
            </a:lvl2pPr>
            <a:lvl3pPr marL="576143" indent="0" algn="l" defTabSz="684213" rtl="0" eaLnBrk="1" fontAlgn="base" hangingPunct="1">
              <a:lnSpc>
                <a:spcPct val="95000"/>
              </a:lnSpc>
              <a:spcBef>
                <a:spcPts val="625"/>
              </a:spcBef>
              <a:spcAft>
                <a:spcPct val="0"/>
              </a:spcAft>
              <a:buClr>
                <a:schemeClr val="tx1"/>
              </a:buClr>
              <a:buSzPct val="80000"/>
              <a:buFont typeface="Arial"/>
              <a:buNone/>
              <a:defRPr lang="en-US" sz="1600" b="0" i="0" kern="1200">
                <a:solidFill>
                  <a:srgbClr val="676767"/>
                </a:solidFill>
                <a:latin typeface="+mn-lt"/>
                <a:ea typeface="ＭＳ Ｐゴシック" charset="0"/>
                <a:cs typeface="CiscoSans ExtraLight"/>
              </a:defRPr>
            </a:lvl3pPr>
            <a:lvl4pPr marL="739620" indent="0" algn="l" defTabSz="684213" rtl="0" eaLnBrk="1" fontAlgn="base" hangingPunct="1">
              <a:lnSpc>
                <a:spcPct val="95000"/>
              </a:lnSpc>
              <a:spcBef>
                <a:spcPts val="625"/>
              </a:spcBef>
              <a:spcAft>
                <a:spcPct val="0"/>
              </a:spcAft>
              <a:buClr>
                <a:schemeClr val="tx1"/>
              </a:buClr>
              <a:buSzPct val="80000"/>
              <a:buFont typeface="Arial"/>
              <a:buNone/>
              <a:defRPr lang="en-US" sz="1400" b="0" i="0" kern="1200">
                <a:solidFill>
                  <a:srgbClr val="676767"/>
                </a:solidFill>
                <a:latin typeface="+mn-lt"/>
                <a:ea typeface="ＭＳ Ｐゴシック" charset="0"/>
                <a:cs typeface="CiscoSans ExtraLight"/>
              </a:defRPr>
            </a:lvl4pPr>
            <a:lvl5pPr marL="914210" indent="0" algn="l" defTabSz="684213" rtl="0" eaLnBrk="1" fontAlgn="base" hangingPunct="1">
              <a:lnSpc>
                <a:spcPct val="95000"/>
              </a:lnSpc>
              <a:spcBef>
                <a:spcPts val="625"/>
              </a:spcBef>
              <a:spcAft>
                <a:spcPct val="0"/>
              </a:spcAft>
              <a:buClr>
                <a:schemeClr val="tx1"/>
              </a:buClr>
              <a:buSzPct val="80000"/>
              <a:buFont typeface="Arial"/>
              <a:buNone/>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400" dirty="0" smtClean="0">
              <a:solidFill>
                <a:schemeClr val="accent3"/>
              </a:solidFill>
            </a:endParaRPr>
          </a:p>
        </p:txBody>
      </p:sp>
      <p:sp>
        <p:nvSpPr>
          <p:cNvPr id="3" name="Title 2"/>
          <p:cNvSpPr>
            <a:spLocks noGrp="1"/>
          </p:cNvSpPr>
          <p:nvPr>
            <p:ph type="title"/>
          </p:nvPr>
        </p:nvSpPr>
        <p:spPr/>
        <p:txBody>
          <a:bodyPr/>
          <a:lstStyle/>
          <a:p>
            <a:r>
              <a:rPr lang="en-US" dirty="0" smtClean="0"/>
              <a:t>Links for Tropo Interactive Session</a:t>
            </a:r>
            <a:endParaRPr lang="en-US" dirty="0"/>
          </a:p>
        </p:txBody>
      </p:sp>
      <p:sp>
        <p:nvSpPr>
          <p:cNvPr id="4" name="Content Placeholder 3"/>
          <p:cNvSpPr>
            <a:spLocks noGrp="1"/>
          </p:cNvSpPr>
          <p:nvPr>
            <p:ph sz="quarter" idx="11"/>
          </p:nvPr>
        </p:nvSpPr>
        <p:spPr>
          <a:xfrm>
            <a:off x="357188" y="1416503"/>
            <a:ext cx="8177212" cy="2907847"/>
          </a:xfrm>
        </p:spPr>
        <p:txBody>
          <a:bodyPr/>
          <a:lstStyle/>
          <a:p>
            <a:pPr marL="57136" indent="0">
              <a:buNone/>
            </a:pPr>
            <a:r>
              <a:rPr lang="en-US" sz="2000" dirty="0" smtClean="0"/>
              <a:t>Tropo</a:t>
            </a:r>
            <a:r>
              <a:rPr lang="en-US" sz="2000" dirty="0"/>
              <a:t> Site: </a:t>
            </a:r>
            <a:r>
              <a:rPr lang="en-US" sz="2000" dirty="0">
                <a:hlinkClick r:id="rId3"/>
              </a:rPr>
              <a:t>https://www.tropo.com</a:t>
            </a:r>
            <a:r>
              <a:rPr lang="en-US" sz="2000" dirty="0" smtClean="0">
                <a:hlinkClick r:id="rId3"/>
              </a:rPr>
              <a:t>/</a:t>
            </a:r>
            <a:endParaRPr lang="en-US" sz="2000" dirty="0" smtClean="0"/>
          </a:p>
          <a:p>
            <a:pPr marL="57136" indent="0">
              <a:buNone/>
            </a:pPr>
            <a:r>
              <a:rPr lang="en-US" sz="2000" dirty="0" smtClean="0"/>
              <a:t>Tropo Lab:</a:t>
            </a:r>
            <a:r>
              <a:rPr lang="en-US" sz="2000" dirty="0"/>
              <a:t>	</a:t>
            </a:r>
            <a:r>
              <a:rPr lang="en-US" sz="2000" dirty="0" smtClean="0">
                <a:hlinkClick r:id="rId4"/>
              </a:rPr>
              <a:t>https</a:t>
            </a:r>
            <a:r>
              <a:rPr lang="en-US" sz="2000" dirty="0">
                <a:hlinkClick r:id="rId4"/>
              </a:rPr>
              <a:t>://learninglabs.cisco.com/lab/tropo-intro/step/1</a:t>
            </a:r>
            <a:endParaRPr lang="en-US" sz="2000" dirty="0"/>
          </a:p>
          <a:p>
            <a:pPr marL="57136" indent="0">
              <a:buNone/>
            </a:pPr>
            <a:r>
              <a:rPr lang="en-US" sz="2000" dirty="0"/>
              <a:t>Pre-built Tropo bots: </a:t>
            </a:r>
            <a:r>
              <a:rPr lang="en-US" sz="2000" dirty="0">
                <a:hlinkClick r:id="rId5"/>
              </a:rPr>
              <a:t>https://www.tropo.com/tropo-solutions/</a:t>
            </a:r>
            <a:endParaRPr lang="en-US" sz="2000" dirty="0"/>
          </a:p>
          <a:p>
            <a:pPr marL="57136" indent="0">
              <a:buNone/>
            </a:pPr>
            <a:endParaRPr lang="en-US" sz="2000" dirty="0"/>
          </a:p>
        </p:txBody>
      </p:sp>
    </p:spTree>
    <p:extLst>
      <p:ext uri="{BB962C8B-B14F-4D97-AF65-F5344CB8AC3E}">
        <p14:creationId xmlns:p14="http://schemas.microsoft.com/office/powerpoint/2010/main" val="160910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Example: Spark API’s</a:t>
            </a:r>
          </a:p>
        </p:txBody>
      </p:sp>
      <p:pic>
        <p:nvPicPr>
          <p:cNvPr id="6" name="Picture 5"/>
          <p:cNvPicPr>
            <a:picLocks noChangeAspect="1"/>
          </p:cNvPicPr>
          <p:nvPr/>
        </p:nvPicPr>
        <p:blipFill rotWithShape="1">
          <a:blip r:embed="rId2"/>
          <a:srcRect l="29339" t="19603" r="29719" b="9558"/>
          <a:stretch/>
        </p:blipFill>
        <p:spPr>
          <a:xfrm>
            <a:off x="6902463" y="793859"/>
            <a:ext cx="1620602" cy="1603566"/>
          </a:xfrm>
          <a:prstGeom prst="rect">
            <a:avLst/>
          </a:prstGeom>
        </p:spPr>
      </p:pic>
    </p:spTree>
    <p:extLst>
      <p:ext uri="{BB962C8B-B14F-4D97-AF65-F5344CB8AC3E}">
        <p14:creationId xmlns:p14="http://schemas.microsoft.com/office/powerpoint/2010/main" val="87427449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Introduction </a:t>
            </a:r>
            <a:r>
              <a:rPr lang="en-US" dirty="0"/>
              <a:t>&amp; </a:t>
            </a:r>
            <a:r>
              <a:rPr lang="en-US" dirty="0" smtClean="0"/>
              <a:t>Overview – 15 Minutes</a:t>
            </a:r>
            <a:endParaRPr lang="en-US" dirty="0"/>
          </a:p>
          <a:p>
            <a:r>
              <a:rPr lang="en-US" dirty="0" smtClean="0"/>
              <a:t>Tropo API Interactive – 25 Minutes</a:t>
            </a:r>
            <a:endParaRPr lang="en-US" dirty="0"/>
          </a:p>
          <a:p>
            <a:r>
              <a:rPr lang="en-US" dirty="0" smtClean="0"/>
              <a:t>Spark API Interactive – 25 Minutes</a:t>
            </a:r>
            <a:endParaRPr lang="en-US" dirty="0"/>
          </a:p>
          <a:p>
            <a:r>
              <a:rPr lang="en-US" dirty="0" smtClean="0"/>
              <a:t>Additional Resources &amp; Questions – 10 Minutes</a:t>
            </a:r>
            <a:endParaRPr lang="en-US" dirty="0"/>
          </a:p>
        </p:txBody>
      </p:sp>
      <p:sp>
        <p:nvSpPr>
          <p:cNvPr id="7" name="Title 6"/>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918972502"/>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solidFill>
                  <a:schemeClr val="tx1"/>
                </a:solidFill>
                <a:cs typeface="+mj-cs"/>
              </a:rPr>
              <a:t>Integration Platform as a Service (iPaaS)</a:t>
            </a:r>
          </a:p>
        </p:txBody>
      </p:sp>
      <p:pic>
        <p:nvPicPr>
          <p:cNvPr id="4" name="Picture 3"/>
          <p:cNvPicPr>
            <a:picLocks noChangeAspect="1"/>
          </p:cNvPicPr>
          <p:nvPr/>
        </p:nvPicPr>
        <p:blipFill>
          <a:blip r:embed="rId3"/>
          <a:stretch>
            <a:fillRect/>
          </a:stretch>
        </p:blipFill>
        <p:spPr>
          <a:xfrm>
            <a:off x="4965700" y="2586678"/>
            <a:ext cx="2915854" cy="1334004"/>
          </a:xfrm>
          <a:prstGeom prst="rect">
            <a:avLst/>
          </a:prstGeom>
        </p:spPr>
      </p:pic>
      <p:pic>
        <p:nvPicPr>
          <p:cNvPr id="5" name="Picture 4"/>
          <p:cNvPicPr>
            <a:picLocks noChangeAspect="1"/>
          </p:cNvPicPr>
          <p:nvPr/>
        </p:nvPicPr>
        <p:blipFill>
          <a:blip r:embed="rId4"/>
          <a:stretch>
            <a:fillRect/>
          </a:stretch>
        </p:blipFill>
        <p:spPr>
          <a:xfrm>
            <a:off x="1041445" y="2755900"/>
            <a:ext cx="2439334" cy="1164782"/>
          </a:xfrm>
          <a:prstGeom prst="rect">
            <a:avLst/>
          </a:prstGeom>
        </p:spPr>
      </p:pic>
      <p:pic>
        <p:nvPicPr>
          <p:cNvPr id="6" name="Picture 5"/>
          <p:cNvPicPr>
            <a:picLocks noChangeAspect="1"/>
          </p:cNvPicPr>
          <p:nvPr/>
        </p:nvPicPr>
        <p:blipFill>
          <a:blip r:embed="rId5"/>
          <a:stretch>
            <a:fillRect/>
          </a:stretch>
        </p:blipFill>
        <p:spPr>
          <a:xfrm>
            <a:off x="2362200" y="1435708"/>
            <a:ext cx="4501477" cy="653931"/>
          </a:xfrm>
          <a:prstGeom prst="rect">
            <a:avLst/>
          </a:prstGeom>
        </p:spPr>
      </p:pic>
    </p:spTree>
    <p:extLst>
      <p:ext uri="{BB962C8B-B14F-4D97-AF65-F5344CB8AC3E}">
        <p14:creationId xmlns:p14="http://schemas.microsoft.com/office/powerpoint/2010/main" val="20521083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800" dirty="0">
                <a:solidFill>
                  <a:schemeClr val="tx1"/>
                </a:solidFill>
                <a:cs typeface="+mn-cs"/>
              </a:rPr>
              <a:t>Integration Platform as a Service (iPaaS). Connects software, back-end systems, mobile apps, and even sensors and devices through a simple interface easily connecting the web apps you use, making it easy to automate tedious tasks.</a:t>
            </a:r>
          </a:p>
          <a:p>
            <a:r>
              <a:rPr lang="en-US" sz="1800" dirty="0">
                <a:solidFill>
                  <a:schemeClr val="tx1"/>
                </a:solidFill>
                <a:cs typeface="+mn-cs"/>
              </a:rPr>
              <a:t>Partners, ISV’s or iPaaS</a:t>
            </a:r>
            <a:r>
              <a:rPr lang="is-IS" sz="1800" dirty="0">
                <a:solidFill>
                  <a:schemeClr val="tx1"/>
                </a:solidFill>
                <a:cs typeface="+mn-cs"/>
              </a:rPr>
              <a:t>…</a:t>
            </a:r>
            <a:endParaRPr lang="en-US" sz="1800" dirty="0">
              <a:solidFill>
                <a:schemeClr val="tx1"/>
              </a:solidFill>
              <a:cs typeface="+mn-cs"/>
            </a:endParaRPr>
          </a:p>
          <a:p>
            <a:pPr lvl="1"/>
            <a:r>
              <a:rPr lang="en-US" dirty="0">
                <a:solidFill>
                  <a:schemeClr val="tx1"/>
                </a:solidFill>
                <a:cs typeface="+mn-cs"/>
              </a:rPr>
              <a:t>You can wait for third-party app developers to offer the SaaS integrations you need. </a:t>
            </a:r>
          </a:p>
          <a:p>
            <a:pPr lvl="1"/>
            <a:r>
              <a:rPr lang="en-US" dirty="0">
                <a:solidFill>
                  <a:schemeClr val="tx1"/>
                </a:solidFill>
                <a:cs typeface="+mn-cs"/>
              </a:rPr>
              <a:t>You can hire expensive freelance programmers to build custom software for you.</a:t>
            </a:r>
          </a:p>
          <a:p>
            <a:pPr lvl="1"/>
            <a:r>
              <a:rPr lang="en-US" dirty="0">
                <a:solidFill>
                  <a:schemeClr val="tx1"/>
                </a:solidFill>
                <a:cs typeface="+mn-cs"/>
              </a:rPr>
              <a:t>Or you can simply do it yourself with an iPaaS app!</a:t>
            </a:r>
          </a:p>
        </p:txBody>
      </p:sp>
      <p:sp>
        <p:nvSpPr>
          <p:cNvPr id="3" name="Title 2"/>
          <p:cNvSpPr>
            <a:spLocks noGrp="1"/>
          </p:cNvSpPr>
          <p:nvPr>
            <p:ph type="ctrTitle"/>
          </p:nvPr>
        </p:nvSpPr>
        <p:spPr/>
        <p:txBody>
          <a:bodyPr/>
          <a:lstStyle/>
          <a:p>
            <a:r>
              <a:rPr lang="en-US" sz="2800" dirty="0">
                <a:solidFill>
                  <a:schemeClr val="tx1"/>
                </a:solidFill>
                <a:cs typeface="+mj-cs"/>
              </a:rPr>
              <a:t>What Are </a:t>
            </a:r>
            <a:r>
              <a:rPr lang="en-US" sz="2800" dirty="0" smtClean="0">
                <a:solidFill>
                  <a:schemeClr val="tx1"/>
                </a:solidFill>
                <a:cs typeface="+mj-cs"/>
              </a:rPr>
              <a:t>They?</a:t>
            </a:r>
            <a:endParaRPr lang="en-US" sz="2800" dirty="0">
              <a:solidFill>
                <a:schemeClr val="tx1"/>
              </a:solidFill>
              <a:cs typeface="+mj-cs"/>
            </a:endParaRPr>
          </a:p>
        </p:txBody>
      </p:sp>
    </p:spTree>
    <p:extLst>
      <p:ext uri="{BB962C8B-B14F-4D97-AF65-F5344CB8AC3E}">
        <p14:creationId xmlns:p14="http://schemas.microsoft.com/office/powerpoint/2010/main" val="157523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800" dirty="0">
                <a:solidFill>
                  <a:schemeClr val="tx1"/>
                </a:solidFill>
                <a:cs typeface="+mn-cs"/>
              </a:rPr>
              <a:t>Provides thousands of pre-built, ready-to-use activities of over 100 services. </a:t>
            </a:r>
          </a:p>
          <a:p>
            <a:r>
              <a:rPr lang="en-US" sz="1800" dirty="0">
                <a:solidFill>
                  <a:schemeClr val="tx1"/>
                </a:solidFill>
                <a:cs typeface="+mn-cs"/>
              </a:rPr>
              <a:t>Well-known service integrations for Spark, Tropo, and Webex include: </a:t>
            </a:r>
          </a:p>
          <a:p>
            <a:pPr lvl="1"/>
            <a:r>
              <a:rPr lang="en-US" dirty="0">
                <a:solidFill>
                  <a:schemeClr val="tx1"/>
                </a:solidFill>
                <a:cs typeface="+mn-cs"/>
              </a:rPr>
              <a:t>Salesforce, Marketo, AWS, Zendesk, GitHub, Dropbox, Wordpress, MailChimp, Pocket, Google Drive, OneNote, Fitbit, Uber, PushBullet, and many more.</a:t>
            </a:r>
          </a:p>
          <a:p>
            <a:endParaRPr lang="en-US" dirty="0"/>
          </a:p>
        </p:txBody>
      </p:sp>
      <p:sp>
        <p:nvSpPr>
          <p:cNvPr id="3" name="Title 2"/>
          <p:cNvSpPr>
            <a:spLocks noGrp="1"/>
          </p:cNvSpPr>
          <p:nvPr>
            <p:ph type="ctrTitle"/>
          </p:nvPr>
        </p:nvSpPr>
        <p:spPr/>
        <p:txBody>
          <a:bodyPr/>
          <a:lstStyle/>
          <a:p>
            <a:r>
              <a:rPr lang="en-US" sz="2800" dirty="0">
                <a:solidFill>
                  <a:schemeClr val="tx1"/>
                </a:solidFill>
                <a:cs typeface="+mj-cs"/>
              </a:rPr>
              <a:t>iPaaS Integrations</a:t>
            </a:r>
          </a:p>
        </p:txBody>
      </p:sp>
      <p:pic>
        <p:nvPicPr>
          <p:cNvPr id="6" name="Picture 5"/>
          <p:cNvPicPr>
            <a:picLocks noChangeAspect="1"/>
          </p:cNvPicPr>
          <p:nvPr/>
        </p:nvPicPr>
        <p:blipFill>
          <a:blip r:embed="rId3"/>
          <a:stretch>
            <a:fillRect/>
          </a:stretch>
        </p:blipFill>
        <p:spPr>
          <a:xfrm>
            <a:off x="4816047" y="3440115"/>
            <a:ext cx="869461" cy="869461"/>
          </a:xfrm>
          <a:prstGeom prst="rect">
            <a:avLst/>
          </a:prstGeom>
        </p:spPr>
      </p:pic>
      <p:pic>
        <p:nvPicPr>
          <p:cNvPr id="7" name="Picture 6"/>
          <p:cNvPicPr>
            <a:picLocks noChangeAspect="1"/>
          </p:cNvPicPr>
          <p:nvPr/>
        </p:nvPicPr>
        <p:blipFill>
          <a:blip r:embed="rId4"/>
          <a:stretch>
            <a:fillRect/>
          </a:stretch>
        </p:blipFill>
        <p:spPr>
          <a:xfrm>
            <a:off x="3417279" y="3567611"/>
            <a:ext cx="922126" cy="640365"/>
          </a:xfrm>
          <a:prstGeom prst="rect">
            <a:avLst/>
          </a:prstGeom>
        </p:spPr>
      </p:pic>
    </p:spTree>
    <p:extLst>
      <p:ext uri="{BB962C8B-B14F-4D97-AF65-F5344CB8AC3E}">
        <p14:creationId xmlns:p14="http://schemas.microsoft.com/office/powerpoint/2010/main" val="78362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solidFill>
                  <a:schemeClr val="tx1"/>
                </a:solidFill>
                <a:cs typeface="+mj-cs"/>
              </a:rPr>
              <a:t>Prepackaged Bots Example – cs.co/thespot</a:t>
            </a:r>
            <a:endParaRPr lang="en-US" sz="2800" dirty="0">
              <a:solidFill>
                <a:schemeClr val="tx1"/>
              </a:solidFill>
              <a:cs typeface="+mj-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910" y="1123950"/>
            <a:ext cx="5029200" cy="3402356"/>
          </a:xfrm>
          <a:prstGeom prst="rect">
            <a:avLst/>
          </a:prstGeom>
        </p:spPr>
      </p:pic>
    </p:spTree>
    <p:extLst>
      <p:ext uri="{BB962C8B-B14F-4D97-AF65-F5344CB8AC3E}">
        <p14:creationId xmlns:p14="http://schemas.microsoft.com/office/powerpoint/2010/main" val="172767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p:cNvSpPr txBox="1">
            <a:spLocks/>
          </p:cNvSpPr>
          <p:nvPr/>
        </p:nvSpPr>
        <p:spPr>
          <a:xfrm>
            <a:off x="1198367" y="3880686"/>
            <a:ext cx="4429606" cy="895489"/>
          </a:xfrm>
          <a:prstGeom prst="rect">
            <a:avLst/>
          </a:prstGeom>
          <a:ln>
            <a:noFill/>
          </a:ln>
        </p:spPr>
        <p:txBody>
          <a:bodyPr lIns="91420" tIns="45710" rIns="91420" bIns="45710">
            <a:noAutofit/>
          </a:bodyPr>
          <a:lstStyle>
            <a:lvl1pPr marL="57136" indent="0" algn="l" defTabSz="684213" rtl="0" eaLnBrk="1" fontAlgn="base" hangingPunct="1">
              <a:lnSpc>
                <a:spcPct val="95000"/>
              </a:lnSpc>
              <a:spcBef>
                <a:spcPts val="1110"/>
              </a:spcBef>
              <a:spcAft>
                <a:spcPct val="0"/>
              </a:spcAft>
              <a:buClr>
                <a:schemeClr val="tx1"/>
              </a:buClr>
              <a:buSzPct val="80000"/>
              <a:buFont typeface="Arial"/>
              <a:buNone/>
              <a:defRPr lang="en-US" sz="3700" b="0" i="0" kern="1200">
                <a:solidFill>
                  <a:srgbClr val="676767"/>
                </a:solidFill>
                <a:latin typeface="+mn-lt"/>
                <a:ea typeface="ＭＳ Ｐゴシック" charset="0"/>
                <a:cs typeface="CiscoSans ExtraLight"/>
              </a:defRPr>
            </a:lvl1pPr>
            <a:lvl2pPr marL="292040" indent="0" algn="l" defTabSz="684213" rtl="0" eaLnBrk="1" fontAlgn="base" hangingPunct="1">
              <a:lnSpc>
                <a:spcPct val="95000"/>
              </a:lnSpc>
              <a:spcBef>
                <a:spcPts val="450"/>
              </a:spcBef>
              <a:spcAft>
                <a:spcPct val="0"/>
              </a:spcAft>
              <a:buClr>
                <a:schemeClr val="tx1"/>
              </a:buClr>
              <a:buSzPct val="80000"/>
              <a:buFont typeface="Arial"/>
              <a:buNone/>
              <a:defRPr lang="en-US" sz="1800" b="0" i="0" kern="1200">
                <a:solidFill>
                  <a:srgbClr val="676767"/>
                </a:solidFill>
                <a:latin typeface="+mn-lt"/>
                <a:ea typeface="ＭＳ Ｐゴシック" charset="0"/>
                <a:cs typeface="CiscoSans ExtraLight"/>
              </a:defRPr>
            </a:lvl2pPr>
            <a:lvl3pPr marL="576143" indent="0" algn="l" defTabSz="684213" rtl="0" eaLnBrk="1" fontAlgn="base" hangingPunct="1">
              <a:lnSpc>
                <a:spcPct val="95000"/>
              </a:lnSpc>
              <a:spcBef>
                <a:spcPts val="625"/>
              </a:spcBef>
              <a:spcAft>
                <a:spcPct val="0"/>
              </a:spcAft>
              <a:buClr>
                <a:schemeClr val="tx1"/>
              </a:buClr>
              <a:buSzPct val="80000"/>
              <a:buFont typeface="Arial"/>
              <a:buNone/>
              <a:defRPr lang="en-US" sz="1600" b="0" i="0" kern="1200">
                <a:solidFill>
                  <a:srgbClr val="676767"/>
                </a:solidFill>
                <a:latin typeface="+mn-lt"/>
                <a:ea typeface="ＭＳ Ｐゴシック" charset="0"/>
                <a:cs typeface="CiscoSans ExtraLight"/>
              </a:defRPr>
            </a:lvl3pPr>
            <a:lvl4pPr marL="739620" indent="0" algn="l" defTabSz="684213" rtl="0" eaLnBrk="1" fontAlgn="base" hangingPunct="1">
              <a:lnSpc>
                <a:spcPct val="95000"/>
              </a:lnSpc>
              <a:spcBef>
                <a:spcPts val="625"/>
              </a:spcBef>
              <a:spcAft>
                <a:spcPct val="0"/>
              </a:spcAft>
              <a:buClr>
                <a:schemeClr val="tx1"/>
              </a:buClr>
              <a:buSzPct val="80000"/>
              <a:buFont typeface="Arial"/>
              <a:buNone/>
              <a:defRPr lang="en-US" sz="1400" b="0" i="0" kern="1200">
                <a:solidFill>
                  <a:srgbClr val="676767"/>
                </a:solidFill>
                <a:latin typeface="+mn-lt"/>
                <a:ea typeface="ＭＳ Ｐゴシック" charset="0"/>
                <a:cs typeface="CiscoSans ExtraLight"/>
              </a:defRPr>
            </a:lvl4pPr>
            <a:lvl5pPr marL="914210" indent="0" algn="l" defTabSz="684213" rtl="0" eaLnBrk="1" fontAlgn="base" hangingPunct="1">
              <a:lnSpc>
                <a:spcPct val="95000"/>
              </a:lnSpc>
              <a:spcBef>
                <a:spcPts val="625"/>
              </a:spcBef>
              <a:spcAft>
                <a:spcPct val="0"/>
              </a:spcAft>
              <a:buClr>
                <a:schemeClr val="tx1"/>
              </a:buClr>
              <a:buSzPct val="80000"/>
              <a:buFont typeface="Arial"/>
              <a:buNone/>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400" dirty="0" smtClean="0">
              <a:solidFill>
                <a:schemeClr val="accent3"/>
              </a:solidFill>
            </a:endParaRPr>
          </a:p>
        </p:txBody>
      </p:sp>
      <p:sp>
        <p:nvSpPr>
          <p:cNvPr id="3" name="Title 2"/>
          <p:cNvSpPr>
            <a:spLocks noGrp="1"/>
          </p:cNvSpPr>
          <p:nvPr>
            <p:ph type="title"/>
          </p:nvPr>
        </p:nvSpPr>
        <p:spPr/>
        <p:txBody>
          <a:bodyPr/>
          <a:lstStyle/>
          <a:p>
            <a:r>
              <a:rPr lang="en-US" dirty="0" smtClean="0"/>
              <a:t>Links for Spark Interactive Session</a:t>
            </a:r>
            <a:endParaRPr lang="en-US" dirty="0"/>
          </a:p>
        </p:txBody>
      </p:sp>
      <p:sp>
        <p:nvSpPr>
          <p:cNvPr id="4" name="Content Placeholder 3"/>
          <p:cNvSpPr>
            <a:spLocks noGrp="1"/>
          </p:cNvSpPr>
          <p:nvPr>
            <p:ph sz="quarter" idx="11"/>
          </p:nvPr>
        </p:nvSpPr>
        <p:spPr>
          <a:xfrm>
            <a:off x="357188" y="1416503"/>
            <a:ext cx="8177212" cy="2907847"/>
          </a:xfrm>
        </p:spPr>
        <p:txBody>
          <a:bodyPr/>
          <a:lstStyle/>
          <a:p>
            <a:pPr marL="57136" indent="0">
              <a:buNone/>
            </a:pPr>
            <a:r>
              <a:rPr lang="en-US" sz="2000" dirty="0" smtClean="0"/>
              <a:t>IFTTT</a:t>
            </a:r>
            <a:r>
              <a:rPr lang="en-US" sz="2000" dirty="0"/>
              <a:t>: </a:t>
            </a:r>
            <a:r>
              <a:rPr lang="en-US" sz="2000" dirty="0">
                <a:hlinkClick r:id="rId3"/>
              </a:rPr>
              <a:t>https://</a:t>
            </a:r>
            <a:r>
              <a:rPr lang="en-US" sz="2000" dirty="0" smtClean="0">
                <a:hlinkClick r:id="rId3"/>
              </a:rPr>
              <a:t>ifttt.com/recipes</a:t>
            </a:r>
            <a:endParaRPr lang="en-US" sz="2000" dirty="0" smtClean="0"/>
          </a:p>
          <a:p>
            <a:pPr marL="57136" indent="0">
              <a:buNone/>
            </a:pPr>
            <a:r>
              <a:rPr lang="en-US" sz="2000" dirty="0" smtClean="0"/>
              <a:t>Built.io</a:t>
            </a:r>
            <a:r>
              <a:rPr lang="en-US" sz="2000" dirty="0"/>
              <a:t>: </a:t>
            </a:r>
            <a:r>
              <a:rPr lang="en-US" sz="2000" dirty="0">
                <a:hlinkClick r:id="rId4"/>
              </a:rPr>
              <a:t>https://www.built.io</a:t>
            </a:r>
            <a:r>
              <a:rPr lang="en-US" sz="2000" dirty="0" smtClean="0">
                <a:hlinkClick r:id="rId4"/>
              </a:rPr>
              <a:t>/</a:t>
            </a:r>
            <a:endParaRPr lang="en-US" sz="2000" dirty="0" smtClean="0"/>
          </a:p>
          <a:p>
            <a:pPr marL="57136" indent="0">
              <a:buNone/>
            </a:pPr>
            <a:endParaRPr lang="en-US" sz="2000" dirty="0"/>
          </a:p>
          <a:p>
            <a:pPr marL="57136" indent="0">
              <a:buNone/>
            </a:pPr>
            <a:endParaRPr lang="en-US" sz="2000" dirty="0"/>
          </a:p>
        </p:txBody>
      </p:sp>
    </p:spTree>
    <p:extLst>
      <p:ext uri="{BB962C8B-B14F-4D97-AF65-F5344CB8AC3E}">
        <p14:creationId xmlns:p14="http://schemas.microsoft.com/office/powerpoint/2010/main" val="205020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800" dirty="0" smtClean="0">
                <a:solidFill>
                  <a:schemeClr val="tx1"/>
                </a:solidFill>
                <a:cs typeface="+mn-cs"/>
              </a:rPr>
              <a:t>Easily create a recipe or use one that’s already been uploaded</a:t>
            </a:r>
            <a:endParaRPr lang="en-US" sz="1800" dirty="0">
              <a:solidFill>
                <a:schemeClr val="tx1"/>
              </a:solidFill>
              <a:cs typeface="+mn-cs"/>
            </a:endParaRPr>
          </a:p>
          <a:p>
            <a:r>
              <a:rPr lang="en-US" sz="1800" dirty="0" smtClean="0">
                <a:solidFill>
                  <a:schemeClr val="tx1"/>
                </a:solidFill>
                <a:cs typeface="+mn-cs"/>
              </a:rPr>
              <a:t>Anytime a particular term (#ciscospark) is tweeted, have that tweet updated in a room you designate</a:t>
            </a:r>
            <a:endParaRPr lang="en-US" sz="1800" dirty="0">
              <a:solidFill>
                <a:schemeClr val="tx1"/>
              </a:solidFill>
              <a:cs typeface="+mn-cs"/>
            </a:endParaRPr>
          </a:p>
          <a:p>
            <a:pPr lvl="1"/>
            <a:endParaRPr lang="en-US" dirty="0" smtClean="0"/>
          </a:p>
          <a:p>
            <a:endParaRPr lang="en-US" dirty="0"/>
          </a:p>
          <a:p>
            <a:endParaRPr lang="en-US" dirty="0"/>
          </a:p>
        </p:txBody>
      </p:sp>
      <p:sp>
        <p:nvSpPr>
          <p:cNvPr id="3" name="Title 2"/>
          <p:cNvSpPr>
            <a:spLocks noGrp="1"/>
          </p:cNvSpPr>
          <p:nvPr>
            <p:ph type="ctrTitle"/>
          </p:nvPr>
        </p:nvSpPr>
        <p:spPr/>
        <p:txBody>
          <a:bodyPr/>
          <a:lstStyle/>
          <a:p>
            <a:r>
              <a:rPr lang="en-US" sz="2800" dirty="0">
                <a:solidFill>
                  <a:schemeClr val="tx1"/>
                </a:solidFill>
                <a:cs typeface="+mj-cs"/>
              </a:rPr>
              <a:t>iPaaS Use Cases – </a:t>
            </a:r>
            <a:r>
              <a:rPr lang="en-US" sz="2800" dirty="0" smtClean="0">
                <a:solidFill>
                  <a:schemeClr val="tx1"/>
                </a:solidFill>
                <a:cs typeface="+mj-cs"/>
              </a:rPr>
              <a:t>IFTTT</a:t>
            </a:r>
            <a:endParaRPr lang="en-US" sz="2800" dirty="0">
              <a:solidFill>
                <a:schemeClr val="tx1"/>
              </a:solidFill>
              <a:cs typeface="+mj-cs"/>
            </a:endParaRPr>
          </a:p>
        </p:txBody>
      </p:sp>
      <p:pic>
        <p:nvPicPr>
          <p:cNvPr id="8" name="Picture 7" descr="Screen Shot 2016-02-24 at 11.25.5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200" y="2613314"/>
            <a:ext cx="6667500" cy="2283113"/>
          </a:xfrm>
          <a:prstGeom prst="rect">
            <a:avLst/>
          </a:prstGeom>
        </p:spPr>
      </p:pic>
    </p:spTree>
    <p:extLst>
      <p:ext uri="{BB962C8B-B14F-4D97-AF65-F5344CB8AC3E}">
        <p14:creationId xmlns:p14="http://schemas.microsoft.com/office/powerpoint/2010/main" val="53321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280904" lvl="1" indent="-223774">
              <a:spcBef>
                <a:spcPts val="1110"/>
              </a:spcBef>
            </a:pPr>
            <a:r>
              <a:rPr lang="en-US" dirty="0">
                <a:solidFill>
                  <a:schemeClr val="tx1"/>
                </a:solidFill>
                <a:cs typeface="+mn-cs"/>
              </a:rPr>
              <a:t>Customer Support/Translation Services: O365 email in Spanish is automatically converted to English in a Spark Room </a:t>
            </a:r>
            <a:r>
              <a:rPr lang="en-US" dirty="0" smtClean="0"/>
              <a:t>	</a:t>
            </a:r>
          </a:p>
          <a:p>
            <a:pPr marL="520547" lvl="2" indent="-223774">
              <a:spcBef>
                <a:spcPts val="1110"/>
              </a:spcBef>
            </a:pPr>
            <a:r>
              <a:rPr lang="en-US" dirty="0" smtClean="0">
                <a:hlinkClick r:id="rId2"/>
              </a:rPr>
              <a:t>https</a:t>
            </a:r>
            <a:r>
              <a:rPr lang="en-US" dirty="0">
                <a:hlinkClick r:id="rId2"/>
              </a:rPr>
              <a:t>://developer.ciscospark.com/blog/blog-details-7569.html</a:t>
            </a:r>
            <a:endParaRPr lang="en-US" dirty="0"/>
          </a:p>
          <a:p>
            <a:pPr marL="57130" indent="0">
              <a:buNone/>
            </a:pPr>
            <a:endParaRPr lang="en-US" dirty="0"/>
          </a:p>
          <a:p>
            <a:pPr marL="57130" indent="0">
              <a:buNone/>
            </a:pPr>
            <a:endParaRPr lang="en-US" dirty="0" smtClean="0"/>
          </a:p>
          <a:p>
            <a:r>
              <a:rPr lang="en-US" sz="1800" dirty="0">
                <a:solidFill>
                  <a:schemeClr val="tx1"/>
                </a:solidFill>
                <a:cs typeface="+mn-cs"/>
              </a:rPr>
              <a:t>SFDC: Wufoo web form is filled out, insert a record into Salesforce, create a Trello task to follow up, and insert an appointment on your Google Calendar to call the new customer.</a:t>
            </a:r>
          </a:p>
          <a:p>
            <a:pPr lvl="1"/>
            <a:r>
              <a:rPr lang="en-US" sz="1600" dirty="0" smtClean="0">
                <a:hlinkClick r:id="rId3"/>
              </a:rPr>
              <a:t>https</a:t>
            </a:r>
            <a:r>
              <a:rPr lang="en-US" sz="1600" dirty="0">
                <a:hlinkClick r:id="rId3"/>
              </a:rPr>
              <a:t>://www.tropo.com/2015/10/simple-enterprise-integrations-built-io-flow</a:t>
            </a:r>
            <a:r>
              <a:rPr lang="en-US" sz="1600" dirty="0" smtClean="0">
                <a:hlinkClick r:id="rId3"/>
              </a:rPr>
              <a:t>/</a:t>
            </a:r>
            <a:endParaRPr lang="en-US" sz="1600" dirty="0" smtClean="0"/>
          </a:p>
          <a:p>
            <a:pPr lvl="1"/>
            <a:endParaRPr lang="en-US" sz="1600" dirty="0"/>
          </a:p>
        </p:txBody>
      </p:sp>
      <p:sp>
        <p:nvSpPr>
          <p:cNvPr id="3" name="Title 2"/>
          <p:cNvSpPr>
            <a:spLocks noGrp="1"/>
          </p:cNvSpPr>
          <p:nvPr>
            <p:ph type="ctrTitle"/>
          </p:nvPr>
        </p:nvSpPr>
        <p:spPr/>
        <p:txBody>
          <a:bodyPr/>
          <a:lstStyle/>
          <a:p>
            <a:r>
              <a:rPr lang="en-US" sz="2800" dirty="0">
                <a:solidFill>
                  <a:schemeClr val="tx1"/>
                </a:solidFill>
                <a:cs typeface="+mj-cs"/>
              </a:rPr>
              <a:t>iPaaS Use Cases – </a:t>
            </a:r>
            <a:r>
              <a:rPr lang="en-US" sz="2800" dirty="0" smtClean="0">
                <a:solidFill>
                  <a:schemeClr val="tx1"/>
                </a:solidFill>
                <a:cs typeface="+mj-cs"/>
              </a:rPr>
              <a:t>Built.io</a:t>
            </a:r>
            <a:endParaRPr lang="en-US" sz="2800" dirty="0">
              <a:solidFill>
                <a:schemeClr val="tx1"/>
              </a:solidFill>
              <a:cs typeface="+mj-cs"/>
            </a:endParaRPr>
          </a:p>
        </p:txBody>
      </p:sp>
      <p:pic>
        <p:nvPicPr>
          <p:cNvPr id="4" name="Picture 3" descr="Screen Shot 2016-02-25 at 11.20.39 AM.png"/>
          <p:cNvPicPr>
            <a:picLocks noChangeAspect="1"/>
          </p:cNvPicPr>
          <p:nvPr/>
        </p:nvPicPr>
        <p:blipFill rotWithShape="1">
          <a:blip r:embed="rId4">
            <a:extLst>
              <a:ext uri="{28A0092B-C50C-407E-A947-70E740481C1C}">
                <a14:useLocalDpi xmlns:a14="http://schemas.microsoft.com/office/drawing/2010/main" val="0"/>
              </a:ext>
            </a:extLst>
          </a:blip>
          <a:srcRect l="4906" t="15522" r="7127" b="9753"/>
          <a:stretch/>
        </p:blipFill>
        <p:spPr>
          <a:xfrm>
            <a:off x="1841499" y="2336799"/>
            <a:ext cx="5016501" cy="863601"/>
          </a:xfrm>
          <a:prstGeom prst="rect">
            <a:avLst/>
          </a:prstGeom>
        </p:spPr>
      </p:pic>
    </p:spTree>
    <p:extLst>
      <p:ext uri="{BB962C8B-B14F-4D97-AF65-F5344CB8AC3E}">
        <p14:creationId xmlns:p14="http://schemas.microsoft.com/office/powerpoint/2010/main" val="24521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Additional Resources</a:t>
            </a:r>
            <a:endParaRPr lang="en-US" dirty="0"/>
          </a:p>
        </p:txBody>
      </p:sp>
    </p:spTree>
    <p:extLst>
      <p:ext uri="{BB962C8B-B14F-4D97-AF65-F5344CB8AC3E}">
        <p14:creationId xmlns:p14="http://schemas.microsoft.com/office/powerpoint/2010/main" val="197999713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i="1" dirty="0" smtClean="0">
                <a:hlinkClick r:id="rId2"/>
              </a:rPr>
              <a:t>http://apidocs.cisco.com</a:t>
            </a:r>
            <a:r>
              <a:rPr lang="en-US" sz="1400" i="1" dirty="0"/>
              <a:t> </a:t>
            </a:r>
            <a:r>
              <a:rPr lang="en-US" sz="1400" i="1" dirty="0" smtClean="0"/>
              <a:t>(Auto-Generated Collaboration Platform API Docs)</a:t>
            </a:r>
            <a:endParaRPr lang="en-US" sz="1400" i="1" dirty="0" smtClean="0">
              <a:hlinkClick r:id="rId2"/>
            </a:endParaRPr>
          </a:p>
          <a:p>
            <a:r>
              <a:rPr lang="en-US" sz="1400" i="1" dirty="0" smtClean="0">
                <a:hlinkClick r:id="rId3"/>
              </a:rPr>
              <a:t>http</a:t>
            </a:r>
            <a:r>
              <a:rPr lang="en-US" sz="1400" i="1" dirty="0">
                <a:hlinkClick r:id="rId3"/>
              </a:rPr>
              <a:t>://cto-github.cisco.com/</a:t>
            </a:r>
            <a:r>
              <a:rPr lang="en-US" sz="1400" i="1" dirty="0" smtClean="0">
                <a:hlinkClick r:id="rId3"/>
              </a:rPr>
              <a:t>SparkPlatformSDKs</a:t>
            </a:r>
            <a:r>
              <a:rPr lang="en-US" sz="1400" i="1" dirty="0" smtClean="0"/>
              <a:t>  (Demo Source Code)</a:t>
            </a:r>
          </a:p>
          <a:p>
            <a:r>
              <a:rPr lang="en-US" sz="1400" i="1" dirty="0">
                <a:hlinkClick r:id="rId4"/>
              </a:rPr>
              <a:t>https://github.com</a:t>
            </a:r>
            <a:r>
              <a:rPr lang="en-US" sz="1400" i="1" dirty="0" smtClean="0">
                <a:hlinkClick r:id="rId4"/>
              </a:rPr>
              <a:t>/</a:t>
            </a:r>
            <a:r>
              <a:rPr lang="en-US" sz="1400" i="1" dirty="0" smtClean="0"/>
              <a:t> (Github workflows)</a:t>
            </a:r>
          </a:p>
          <a:p>
            <a:r>
              <a:rPr lang="en-US" sz="1400" i="1" dirty="0">
                <a:hlinkClick r:id="rId5"/>
              </a:rPr>
              <a:t>https://developer.ciscospark.com</a:t>
            </a:r>
            <a:r>
              <a:rPr lang="en-US" sz="1400" i="1" dirty="0" smtClean="0">
                <a:hlinkClick r:id="rId5"/>
              </a:rPr>
              <a:t>/</a:t>
            </a:r>
            <a:r>
              <a:rPr lang="en-US" sz="1400" i="1" dirty="0" smtClean="0"/>
              <a:t> (Spark for Developers)</a:t>
            </a:r>
          </a:p>
          <a:p>
            <a:r>
              <a:rPr lang="en-US" sz="1400" i="1" dirty="0">
                <a:hlinkClick r:id="rId6"/>
              </a:rPr>
              <a:t>https://zapier.com</a:t>
            </a:r>
            <a:r>
              <a:rPr lang="en-US" sz="1400" i="1" dirty="0" smtClean="0">
                <a:hlinkClick r:id="rId6"/>
              </a:rPr>
              <a:t>/</a:t>
            </a:r>
            <a:r>
              <a:rPr lang="en-US" sz="1400" i="1" dirty="0" smtClean="0"/>
              <a:t> (Automate Workflows)</a:t>
            </a:r>
          </a:p>
          <a:p>
            <a:r>
              <a:rPr lang="en-US" sz="1400" i="1" dirty="0">
                <a:hlinkClick r:id="rId7"/>
              </a:rPr>
              <a:t>https://learninglabs.cisco.com</a:t>
            </a:r>
            <a:r>
              <a:rPr lang="en-US" sz="1400" i="1" dirty="0" smtClean="0">
                <a:hlinkClick r:id="rId7"/>
              </a:rPr>
              <a:t>/</a:t>
            </a:r>
            <a:r>
              <a:rPr lang="en-US" sz="1400" i="1" dirty="0" smtClean="0"/>
              <a:t> (Devnet Learning Labs)</a:t>
            </a:r>
          </a:p>
          <a:p>
            <a:r>
              <a:rPr lang="en-US" sz="1400" i="1" dirty="0">
                <a:hlinkClick r:id="rId8"/>
              </a:rPr>
              <a:t>https://</a:t>
            </a:r>
            <a:r>
              <a:rPr lang="en-US" sz="1400" i="1" dirty="0" smtClean="0">
                <a:hlinkClick r:id="rId8"/>
              </a:rPr>
              <a:t>cisco.jiveon.com/docs/DOC-101979</a:t>
            </a:r>
            <a:r>
              <a:rPr lang="en-US" sz="1400" i="1" dirty="0" smtClean="0"/>
              <a:t> (</a:t>
            </a:r>
            <a:r>
              <a:rPr lang="en-US" sz="1400" dirty="0"/>
              <a:t>Collaboration API </a:t>
            </a:r>
            <a:r>
              <a:rPr lang="en-US" sz="1400" dirty="0" smtClean="0"/>
              <a:t>Resources)</a:t>
            </a:r>
          </a:p>
          <a:p>
            <a:r>
              <a:rPr lang="en-US" sz="1400" dirty="0">
                <a:hlinkClick r:id="rId9"/>
              </a:rPr>
              <a:t>https://</a:t>
            </a:r>
            <a:r>
              <a:rPr lang="en-US" sz="1400" dirty="0" smtClean="0">
                <a:hlinkClick r:id="rId9"/>
              </a:rPr>
              <a:t>cisco.jiveon.com/docs/DOC-24667</a:t>
            </a:r>
            <a:r>
              <a:rPr lang="en-US" sz="1400" dirty="0" smtClean="0"/>
              <a:t> (</a:t>
            </a:r>
            <a:r>
              <a:rPr lang="en-US" sz="1400" dirty="0"/>
              <a:t>Cisco WebEx </a:t>
            </a:r>
            <a:r>
              <a:rPr lang="en-US" sz="1400" dirty="0" smtClean="0"/>
              <a:t>APIs)</a:t>
            </a:r>
          </a:p>
          <a:p>
            <a:endParaRPr lang="en-US" sz="1400" dirty="0"/>
          </a:p>
          <a:p>
            <a:endParaRPr lang="en-US" sz="1400" dirty="0" smtClean="0"/>
          </a:p>
          <a:p>
            <a:endParaRPr lang="en-US" sz="1400" dirty="0"/>
          </a:p>
          <a:p>
            <a:endParaRPr lang="en-US" sz="1400" i="1" dirty="0" smtClean="0"/>
          </a:p>
          <a:p>
            <a:endParaRPr lang="en-US" sz="1400" i="1" dirty="0" smtClean="0"/>
          </a:p>
          <a:p>
            <a:endParaRPr lang="en-US" sz="1400" i="1" dirty="0" smtClean="0"/>
          </a:p>
        </p:txBody>
      </p:sp>
      <p:sp>
        <p:nvSpPr>
          <p:cNvPr id="3" name="Title 2"/>
          <p:cNvSpPr>
            <a:spLocks noGrp="1"/>
          </p:cNvSpPr>
          <p:nvPr>
            <p:ph type="title"/>
          </p:nvPr>
        </p:nvSpPr>
        <p:spPr>
          <a:xfrm>
            <a:off x="437766" y="341313"/>
            <a:ext cx="8345488" cy="731837"/>
          </a:xfrm>
        </p:spPr>
        <p:txBody>
          <a:bodyPr/>
          <a:lstStyle/>
          <a:p>
            <a:r>
              <a:rPr lang="en-US" dirty="0" smtClean="0"/>
              <a:t>Additional Resources</a:t>
            </a:r>
            <a:endParaRPr lang="en-US" dirty="0"/>
          </a:p>
        </p:txBody>
      </p:sp>
    </p:spTree>
    <p:extLst>
      <p:ext uri="{BB962C8B-B14F-4D97-AF65-F5344CB8AC3E}">
        <p14:creationId xmlns:p14="http://schemas.microsoft.com/office/powerpoint/2010/main" val="259642724"/>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7136" indent="0">
              <a:buNone/>
            </a:pPr>
            <a:r>
              <a:rPr lang="en-US" dirty="0"/>
              <a:t>Collaboration API resources</a:t>
            </a:r>
            <a:r>
              <a:rPr lang="en-US" sz="1600" dirty="0"/>
              <a:t>	</a:t>
            </a:r>
            <a:r>
              <a:rPr lang="en-US" sz="1600" dirty="0">
                <a:hlinkClick r:id="rId2"/>
              </a:rPr>
              <a:t>https://cisco.jiveon.com/docs/DOC-101979</a:t>
            </a:r>
            <a:r>
              <a:rPr lang="en-US" sz="1600" dirty="0"/>
              <a:t> </a:t>
            </a:r>
          </a:p>
          <a:p>
            <a:pPr marL="57136" indent="0">
              <a:buNone/>
            </a:pPr>
            <a:r>
              <a:rPr lang="en-US" dirty="0"/>
              <a:t>Webex API’s </a:t>
            </a:r>
            <a:r>
              <a:rPr lang="en-US" sz="1600" dirty="0"/>
              <a:t>			</a:t>
            </a:r>
            <a:r>
              <a:rPr lang="en-US" sz="1600" dirty="0">
                <a:hlinkClick r:id="rId3"/>
              </a:rPr>
              <a:t>https://cisco.jiveon.com/docs/DOC-24667</a:t>
            </a:r>
            <a:r>
              <a:rPr lang="en-US" sz="1600" dirty="0"/>
              <a:t> </a:t>
            </a:r>
          </a:p>
          <a:p>
            <a:pPr marL="57136" indent="0">
              <a:buNone/>
            </a:pPr>
            <a:r>
              <a:rPr lang="en-US" dirty="0"/>
              <a:t>Learning Labs 		</a:t>
            </a:r>
            <a:r>
              <a:rPr lang="en-US" sz="1600" dirty="0"/>
              <a:t>	</a:t>
            </a:r>
            <a:r>
              <a:rPr lang="en-US" sz="1600" dirty="0">
                <a:hlinkClick r:id="rId4"/>
              </a:rPr>
              <a:t>https://learninglabs.cisco.com</a:t>
            </a:r>
            <a:endParaRPr lang="en-US" dirty="0"/>
          </a:p>
          <a:p>
            <a:pPr marL="57136" indent="0">
              <a:buNone/>
            </a:pPr>
            <a:r>
              <a:rPr lang="en-US" dirty="0" smtClean="0"/>
              <a:t>Pre-built Tropo bots		</a:t>
            </a:r>
            <a:r>
              <a:rPr lang="en-US" sz="1600" dirty="0">
                <a:hlinkClick r:id="rId5"/>
              </a:rPr>
              <a:t>https://www.tropo.com/tropo-solutions</a:t>
            </a:r>
            <a:r>
              <a:rPr lang="en-US" sz="1600" dirty="0" smtClean="0">
                <a:hlinkClick r:id="rId5"/>
              </a:rPr>
              <a:t>/</a:t>
            </a:r>
            <a:endParaRPr lang="en-US" sz="1600" dirty="0" smtClean="0"/>
          </a:p>
          <a:p>
            <a:pPr marL="57136" indent="0">
              <a:buNone/>
            </a:pPr>
            <a:r>
              <a:rPr lang="en-US" dirty="0" smtClean="0"/>
              <a:t>Tropo Lab				</a:t>
            </a:r>
            <a:r>
              <a:rPr lang="en-US" sz="1600" dirty="0">
                <a:hlinkClick r:id="rId6"/>
              </a:rPr>
              <a:t>https://</a:t>
            </a:r>
            <a:r>
              <a:rPr lang="en-US" sz="1600" dirty="0" smtClean="0">
                <a:hlinkClick r:id="rId6"/>
              </a:rPr>
              <a:t>learninglabs.cisco.com/lab/tropo-intro/step/1</a:t>
            </a:r>
            <a:endParaRPr lang="en-US" sz="1600" dirty="0" smtClean="0"/>
          </a:p>
          <a:p>
            <a:pPr marL="57136" indent="0">
              <a:buNone/>
            </a:pPr>
            <a:endParaRPr lang="en-US" sz="1600" dirty="0"/>
          </a:p>
        </p:txBody>
      </p:sp>
      <p:sp>
        <p:nvSpPr>
          <p:cNvPr id="3" name="Title 2"/>
          <p:cNvSpPr>
            <a:spLocks noGrp="1"/>
          </p:cNvSpPr>
          <p:nvPr>
            <p:ph type="title"/>
          </p:nvPr>
        </p:nvSpPr>
        <p:spPr/>
        <p:txBody>
          <a:bodyPr/>
          <a:lstStyle/>
          <a:p>
            <a:r>
              <a:rPr lang="en-US" dirty="0"/>
              <a:t>LINKS</a:t>
            </a:r>
          </a:p>
        </p:txBody>
      </p:sp>
    </p:spTree>
    <p:extLst>
      <p:ext uri="{BB962C8B-B14F-4D97-AF65-F5344CB8AC3E}">
        <p14:creationId xmlns:p14="http://schemas.microsoft.com/office/powerpoint/2010/main" val="150823147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and Overview</a:t>
            </a:r>
            <a:endParaRPr lang="en-US" dirty="0"/>
          </a:p>
        </p:txBody>
      </p:sp>
    </p:spTree>
    <p:extLst>
      <p:ext uri="{BB962C8B-B14F-4D97-AF65-F5344CB8AC3E}">
        <p14:creationId xmlns:p14="http://schemas.microsoft.com/office/powerpoint/2010/main" val="473141784"/>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Your Education in the DevNet Zone</a:t>
            </a:r>
          </a:p>
        </p:txBody>
      </p:sp>
      <p:sp>
        <p:nvSpPr>
          <p:cNvPr id="3" name="Content Placeholder 2"/>
          <p:cNvSpPr>
            <a:spLocks noGrp="1"/>
          </p:cNvSpPr>
          <p:nvPr>
            <p:ph sz="quarter" idx="11"/>
          </p:nvPr>
        </p:nvSpPr>
        <p:spPr/>
        <p:txBody>
          <a:bodyPr/>
          <a:lstStyle/>
          <a:p>
            <a:r>
              <a:rPr lang="en-US" b="1" dirty="0" smtClean="0"/>
              <a:t>Try a Spark or Tropo DevNet Learning Lab</a:t>
            </a:r>
          </a:p>
          <a:p>
            <a:pPr marL="535781" lvl="1" indent="-342900">
              <a:buFont typeface="+mj-lt"/>
              <a:buAutoNum type="arabicPeriod"/>
            </a:pPr>
            <a:r>
              <a:rPr lang="en-US" b="1" dirty="0" smtClean="0"/>
              <a:t>Create Spark </a:t>
            </a:r>
            <a:r>
              <a:rPr lang="en-US" b="1" dirty="0"/>
              <a:t>Rooms, </a:t>
            </a:r>
            <a:r>
              <a:rPr lang="en-US" b="1" dirty="0" smtClean="0"/>
              <a:t>Add </a:t>
            </a:r>
            <a:r>
              <a:rPr lang="en-US" b="1" dirty="0"/>
              <a:t>Participants and </a:t>
            </a:r>
            <a:r>
              <a:rPr lang="en-US" b="1" dirty="0" smtClean="0"/>
              <a:t>Post Messages </a:t>
            </a:r>
            <a:endParaRPr lang="en-US" b="1" dirty="0"/>
          </a:p>
          <a:p>
            <a:pPr marL="535781" lvl="1" indent="-342900">
              <a:buFont typeface="+mj-lt"/>
              <a:buAutoNum type="arabicPeriod"/>
            </a:pPr>
            <a:r>
              <a:rPr lang="en-US" b="1" dirty="0"/>
              <a:t>Learn to create a </a:t>
            </a:r>
            <a:r>
              <a:rPr lang="en-US" b="1" dirty="0" smtClean="0"/>
              <a:t>Spark Webhook </a:t>
            </a:r>
            <a:r>
              <a:rPr lang="en-US" b="1" dirty="0"/>
              <a:t>that will subscribe to new messages in a room</a:t>
            </a:r>
          </a:p>
          <a:p>
            <a:pPr marL="535781" lvl="1" indent="-342900">
              <a:buFont typeface="+mj-lt"/>
              <a:buAutoNum type="arabicPeriod"/>
            </a:pPr>
            <a:r>
              <a:rPr lang="en-US" b="1" dirty="0" smtClean="0"/>
              <a:t>Register </a:t>
            </a:r>
            <a:r>
              <a:rPr lang="en-US" b="1" dirty="0"/>
              <a:t>a new Spark app, and authenticate from a browser based </a:t>
            </a:r>
            <a:r>
              <a:rPr lang="en-US" b="1" dirty="0" smtClean="0"/>
              <a:t>app</a:t>
            </a:r>
          </a:p>
          <a:p>
            <a:pPr marL="192881" lvl="1" indent="0">
              <a:buNone/>
            </a:pPr>
            <a:r>
              <a:rPr lang="en-US" b="1" dirty="0"/>
              <a:t>4.   Quickly create a Tropo app with TTS, audio file playback and outbound calling</a:t>
            </a:r>
          </a:p>
          <a:p>
            <a:pPr marL="192881" lvl="1" indent="0">
              <a:buNone/>
            </a:pPr>
            <a:endParaRPr lang="en-US" dirty="0" smtClean="0"/>
          </a:p>
          <a:p>
            <a:r>
              <a:rPr lang="fr-FR" dirty="0" smtClean="0"/>
              <a:t>Attend other Spark/Tropo API sessions or take an instructor-driven Workshop</a:t>
            </a:r>
          </a:p>
          <a:p>
            <a:pPr lvl="1"/>
            <a:r>
              <a:rPr lang="fr-FR" kern="1200" dirty="0"/>
              <a:t>DEVNET-2020: </a:t>
            </a:r>
            <a:r>
              <a:rPr lang="en-US" dirty="0"/>
              <a:t>[Workshop]</a:t>
            </a:r>
            <a:r>
              <a:rPr lang="en-US" kern="1200" dirty="0"/>
              <a:t> </a:t>
            </a:r>
            <a:r>
              <a:rPr lang="en-US" dirty="0"/>
              <a:t>Working with Spark APIs </a:t>
            </a:r>
          </a:p>
          <a:p>
            <a:pPr lvl="1"/>
            <a:r>
              <a:rPr lang="en-US" kern="1200" dirty="0" smtClean="0"/>
              <a:t>DEVNET-2021: </a:t>
            </a:r>
            <a:r>
              <a:rPr lang="en-US" kern="1200" dirty="0"/>
              <a:t>Spark API Authentication - Bots and </a:t>
            </a:r>
            <a:r>
              <a:rPr lang="en-US" kern="1200" dirty="0" smtClean="0"/>
              <a:t>Oauth</a:t>
            </a:r>
          </a:p>
          <a:p>
            <a:pPr lvl="1"/>
            <a:r>
              <a:rPr lang="en-US" dirty="0" smtClean="0"/>
              <a:t>DEVNET-2025</a:t>
            </a:r>
            <a:r>
              <a:rPr lang="en-US" dirty="0"/>
              <a:t>: [Workshop] </a:t>
            </a:r>
            <a:r>
              <a:rPr lang="en-US" dirty="0" smtClean="0"/>
              <a:t>Build </a:t>
            </a:r>
            <a:r>
              <a:rPr lang="en-US" dirty="0"/>
              <a:t>a Multi-Function iPaaS Application Using Python</a:t>
            </a:r>
            <a:endParaRPr lang="fr-FR" dirty="0"/>
          </a:p>
          <a:p>
            <a:pPr lvl="1"/>
            <a:r>
              <a:rPr lang="fr-FR" dirty="0" smtClean="0"/>
              <a:t>DEVNET-3002: </a:t>
            </a:r>
            <a:r>
              <a:rPr lang="en-US" dirty="0"/>
              <a:t>[Workshop] </a:t>
            </a:r>
            <a:r>
              <a:rPr lang="en-US" dirty="0" smtClean="0"/>
              <a:t>Tour </a:t>
            </a:r>
            <a:r>
              <a:rPr lang="en-US" dirty="0"/>
              <a:t>the DevNet Quiz </a:t>
            </a:r>
            <a:r>
              <a:rPr lang="en-US" dirty="0" smtClean="0"/>
              <a:t>App (</a:t>
            </a:r>
            <a:r>
              <a:rPr lang="en-US" dirty="0"/>
              <a:t>Spark &amp; Tropo </a:t>
            </a:r>
            <a:r>
              <a:rPr lang="en-US" dirty="0" smtClean="0"/>
              <a:t>Integration)</a:t>
            </a:r>
          </a:p>
          <a:p>
            <a:pPr marL="1785" indent="0">
              <a:buNone/>
            </a:pPr>
            <a:endParaRPr lang="fr-FR" dirty="0"/>
          </a:p>
          <a:p>
            <a:endParaRPr lang="fr-FR" dirty="0" smtClean="0"/>
          </a:p>
          <a:p>
            <a:endParaRPr lang="en-US" dirty="0" smtClean="0"/>
          </a:p>
        </p:txBody>
      </p:sp>
    </p:spTree>
    <p:extLst>
      <p:ext uri="{BB962C8B-B14F-4D97-AF65-F5344CB8AC3E}">
        <p14:creationId xmlns:p14="http://schemas.microsoft.com/office/powerpoint/2010/main" val="114083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Continue Your Education in the DevNet Zone</a:t>
            </a:r>
          </a:p>
        </p:txBody>
      </p:sp>
      <p:sp>
        <p:nvSpPr>
          <p:cNvPr id="5" name="Content Placeholder 4"/>
          <p:cNvSpPr>
            <a:spLocks noGrp="1"/>
          </p:cNvSpPr>
          <p:nvPr>
            <p:ph sz="quarter" idx="11"/>
          </p:nvPr>
        </p:nvSpPr>
        <p:spPr/>
        <p:txBody>
          <a:bodyPr/>
          <a:lstStyle/>
          <a:p>
            <a:r>
              <a:rPr lang="fr-FR" dirty="0" smtClean="0"/>
              <a:t>Take </a:t>
            </a:r>
            <a:r>
              <a:rPr lang="fr-FR" dirty="0"/>
              <a:t>the DevNet </a:t>
            </a:r>
            <a:r>
              <a:rPr lang="fr-FR" dirty="0" smtClean="0"/>
              <a:t>« Coding Track »</a:t>
            </a:r>
          </a:p>
          <a:p>
            <a:pPr lvl="1"/>
            <a:r>
              <a:rPr lang="fr-FR" dirty="0" smtClean="0"/>
              <a:t>DEVNET-1001: </a:t>
            </a:r>
            <a:r>
              <a:rPr lang="fr-FR" dirty="0"/>
              <a:t>Coding </a:t>
            </a:r>
            <a:r>
              <a:rPr lang="fr-FR" dirty="0" smtClean="0"/>
              <a:t>101, </a:t>
            </a:r>
            <a:r>
              <a:rPr lang="en-US" dirty="0" smtClean="0"/>
              <a:t>Introduction </a:t>
            </a:r>
            <a:r>
              <a:rPr lang="en-US" dirty="0"/>
              <a:t>to REST </a:t>
            </a:r>
            <a:r>
              <a:rPr lang="en-US" dirty="0" smtClean="0"/>
              <a:t>APIs </a:t>
            </a:r>
            <a:endParaRPr lang="fr-FR" dirty="0" smtClean="0"/>
          </a:p>
          <a:p>
            <a:pPr lvl="1"/>
            <a:r>
              <a:rPr lang="en-US" dirty="0"/>
              <a:t>DEVNET-1060: Intro to API Authentication Types (Oauth, token HTTP Basic)</a:t>
            </a:r>
          </a:p>
          <a:p>
            <a:pPr lvl="1"/>
            <a:r>
              <a:rPr lang="fr-FR" dirty="0" smtClean="0"/>
              <a:t>DEVNET-1080</a:t>
            </a:r>
            <a:r>
              <a:rPr lang="fr-FR" dirty="0"/>
              <a:t>: </a:t>
            </a:r>
            <a:r>
              <a:rPr lang="en-US" dirty="0"/>
              <a:t>Introduction to Git</a:t>
            </a:r>
            <a:endParaRPr lang="fr-FR" dirty="0"/>
          </a:p>
          <a:p>
            <a:pPr lvl="1"/>
            <a:r>
              <a:rPr lang="fr-FR" dirty="0" smtClean="0"/>
              <a:t>DEVNET-2002: </a:t>
            </a:r>
            <a:r>
              <a:rPr lang="fr-FR" dirty="0"/>
              <a:t>Coding </a:t>
            </a:r>
            <a:r>
              <a:rPr lang="en-US" dirty="0" smtClean="0"/>
              <a:t>102, REST </a:t>
            </a:r>
            <a:r>
              <a:rPr lang="en-US" dirty="0"/>
              <a:t>API Basics using </a:t>
            </a:r>
            <a:r>
              <a:rPr lang="en-US" dirty="0" smtClean="0"/>
              <a:t>Spark</a:t>
            </a:r>
          </a:p>
          <a:p>
            <a:pPr lvl="1"/>
            <a:r>
              <a:rPr lang="fr-FR" dirty="0" smtClean="0"/>
              <a:t>DEVNET-2003: </a:t>
            </a:r>
            <a:r>
              <a:rPr lang="fr-FR" dirty="0"/>
              <a:t>Coding </a:t>
            </a:r>
            <a:r>
              <a:rPr lang="en-US" dirty="0" smtClean="0"/>
              <a:t>102, REST </a:t>
            </a:r>
            <a:r>
              <a:rPr lang="en-US" dirty="0"/>
              <a:t>API Basics using APIC-EM</a:t>
            </a:r>
          </a:p>
          <a:p>
            <a:pPr lvl="1"/>
            <a:r>
              <a:rPr lang="fr-FR" dirty="0" smtClean="0"/>
              <a:t>DEVNET-2006: </a:t>
            </a:r>
            <a:r>
              <a:rPr lang="fr-FR" dirty="0"/>
              <a:t>Coding </a:t>
            </a:r>
            <a:r>
              <a:rPr lang="en-US" dirty="0" smtClean="0"/>
              <a:t>103, </a:t>
            </a:r>
            <a:r>
              <a:rPr lang="en-US" dirty="0"/>
              <a:t>Deep Dive on JSON &amp; more </a:t>
            </a:r>
            <a:r>
              <a:rPr lang="en-US" dirty="0" smtClean="0"/>
              <a:t>Python</a:t>
            </a:r>
          </a:p>
          <a:p>
            <a:endParaRPr lang="fr-FR" dirty="0" smtClean="0"/>
          </a:p>
          <a:p>
            <a:r>
              <a:rPr lang="fr-FR" dirty="0"/>
              <a:t>Meet the Experts at the Demo Pods</a:t>
            </a:r>
          </a:p>
          <a:p>
            <a:endParaRPr lang="fr-FR" dirty="0" smtClean="0"/>
          </a:p>
          <a:p>
            <a:endParaRPr lang="fr-FR" dirty="0"/>
          </a:p>
        </p:txBody>
      </p:sp>
    </p:spTree>
    <p:extLst>
      <p:ext uri="{BB962C8B-B14F-4D97-AF65-F5344CB8AC3E}">
        <p14:creationId xmlns:p14="http://schemas.microsoft.com/office/powerpoint/2010/main" val="142263503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sz="1400" i="1" dirty="0" smtClean="0">
              <a:solidFill>
                <a:schemeClr val="accent1"/>
              </a:solidFill>
            </a:endParaRPr>
          </a:p>
          <a:p>
            <a:r>
              <a:rPr lang="en-US" sz="1400" i="1" dirty="0" smtClean="0">
                <a:solidFill>
                  <a:schemeClr val="accent1"/>
                </a:solidFill>
              </a:rPr>
              <a:t>REST </a:t>
            </a:r>
            <a:r>
              <a:rPr lang="en-US" sz="1400" dirty="0"/>
              <a:t>– </a:t>
            </a:r>
            <a:r>
              <a:rPr lang="en-US" sz="1400" dirty="0" smtClean="0"/>
              <a:t>For this discussion, the delivery of collaboration services using JSON over HTTP</a:t>
            </a:r>
          </a:p>
          <a:p>
            <a:r>
              <a:rPr lang="en-US" sz="1400" i="1" dirty="0" smtClean="0">
                <a:solidFill>
                  <a:schemeClr val="accent1"/>
                </a:solidFill>
              </a:rPr>
              <a:t>Microservice </a:t>
            </a:r>
            <a:r>
              <a:rPr lang="en-US" sz="1400" dirty="0" smtClean="0"/>
              <a:t>– A cloud-hosted service that delivers a specific narrowly scoped capability</a:t>
            </a:r>
            <a:endParaRPr lang="en-US" sz="1400" i="1" dirty="0" smtClean="0">
              <a:solidFill>
                <a:schemeClr val="accent1"/>
              </a:solidFill>
            </a:endParaRPr>
          </a:p>
          <a:p>
            <a:r>
              <a:rPr lang="en-US" sz="1400" i="1" dirty="0" smtClean="0">
                <a:solidFill>
                  <a:schemeClr val="accent1"/>
                </a:solidFill>
              </a:rPr>
              <a:t>Endpoint</a:t>
            </a:r>
            <a:r>
              <a:rPr lang="en-US" sz="1400" dirty="0" smtClean="0"/>
              <a:t> – The fundamental HTTP request binding of a REST microservice (e.g. "POST /foo/1")</a:t>
            </a:r>
          </a:p>
          <a:p>
            <a:r>
              <a:rPr lang="en-US" sz="1400" i="1" dirty="0" smtClean="0">
                <a:solidFill>
                  <a:srgbClr val="214794"/>
                </a:solidFill>
              </a:rPr>
              <a:t>API</a:t>
            </a:r>
            <a:r>
              <a:rPr lang="en-US" sz="1400" dirty="0" smtClean="0"/>
              <a:t> – a collection of endpoints exposed by a microservice</a:t>
            </a:r>
          </a:p>
          <a:p>
            <a:r>
              <a:rPr lang="en-US" sz="1400" i="1" dirty="0" smtClean="0">
                <a:solidFill>
                  <a:srgbClr val="214794"/>
                </a:solidFill>
              </a:rPr>
              <a:t>Platform APIs</a:t>
            </a:r>
            <a:r>
              <a:rPr lang="en-US" sz="1400" dirty="0" smtClean="0"/>
              <a:t> – the aggregation of APIs from microservices hosted in the Spark cloud</a:t>
            </a:r>
          </a:p>
        </p:txBody>
      </p:sp>
      <p:sp>
        <p:nvSpPr>
          <p:cNvPr id="3" name="Title 2"/>
          <p:cNvSpPr>
            <a:spLocks noGrp="1"/>
          </p:cNvSpPr>
          <p:nvPr>
            <p:ph type="title"/>
          </p:nvPr>
        </p:nvSpPr>
        <p:spPr/>
        <p:txBody>
          <a:bodyPr/>
          <a:lstStyle/>
          <a:p>
            <a:r>
              <a:rPr lang="en-US" dirty="0" smtClean="0"/>
              <a:t>Terminology </a:t>
            </a:r>
            <a:endParaRPr lang="en-US" dirty="0"/>
          </a:p>
        </p:txBody>
      </p:sp>
    </p:spTree>
    <p:extLst>
      <p:ext uri="{BB962C8B-B14F-4D97-AF65-F5344CB8AC3E}">
        <p14:creationId xmlns:p14="http://schemas.microsoft.com/office/powerpoint/2010/main" val="155857844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2359387" y="442452"/>
            <a:ext cx="4149285" cy="1554383"/>
          </a:xfrm>
          <a:prstGeom prst="cloud">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000" b="1" dirty="0" smtClean="0">
                <a:solidFill>
                  <a:schemeClr val="accent1"/>
                </a:solidFill>
              </a:rPr>
              <a:t>Cloud </a:t>
            </a:r>
          </a:p>
          <a:p>
            <a:pPr algn="ctr"/>
            <a:r>
              <a:rPr lang="en-US" sz="2000" b="1" dirty="0" smtClean="0">
                <a:solidFill>
                  <a:schemeClr val="accent1"/>
                </a:solidFill>
              </a:rPr>
              <a:t>Collaboration Platform</a:t>
            </a:r>
          </a:p>
        </p:txBody>
      </p:sp>
      <p:sp>
        <p:nvSpPr>
          <p:cNvPr id="24" name="TextBox 23"/>
          <p:cNvSpPr txBox="1"/>
          <p:nvPr/>
        </p:nvSpPr>
        <p:spPr>
          <a:xfrm>
            <a:off x="1888213" y="4404810"/>
            <a:ext cx="1630578" cy="246221"/>
          </a:xfrm>
          <a:prstGeom prst="rect">
            <a:avLst/>
          </a:prstGeom>
          <a:noFill/>
          <a:effectLst/>
        </p:spPr>
        <p:txBody>
          <a:bodyPr wrap="square" rtlCol="0">
            <a:spAutoFit/>
          </a:bodyPr>
          <a:lstStyle/>
          <a:p>
            <a:r>
              <a:rPr lang="en-US" sz="1000" dirty="0" smtClean="0">
                <a:solidFill>
                  <a:srgbClr val="214794"/>
                </a:solidFill>
              </a:rPr>
              <a:t>REST (JSON/HTTPS)</a:t>
            </a:r>
            <a:endParaRPr lang="en-US" sz="1000" dirty="0">
              <a:solidFill>
                <a:srgbClr val="214794"/>
              </a:solidFill>
            </a:endParaRPr>
          </a:p>
        </p:txBody>
      </p:sp>
      <p:sp>
        <p:nvSpPr>
          <p:cNvPr id="61" name="TextBox 60"/>
          <p:cNvSpPr txBox="1"/>
          <p:nvPr/>
        </p:nvSpPr>
        <p:spPr>
          <a:xfrm>
            <a:off x="3518791" y="4404810"/>
            <a:ext cx="1223411" cy="246221"/>
          </a:xfrm>
          <a:prstGeom prst="rect">
            <a:avLst/>
          </a:prstGeom>
          <a:noFill/>
          <a:effectLst/>
        </p:spPr>
        <p:txBody>
          <a:bodyPr wrap="none" rtlCol="0">
            <a:spAutoFit/>
          </a:bodyPr>
          <a:lstStyle/>
          <a:p>
            <a:r>
              <a:rPr lang="en-US" sz="1000" dirty="0" smtClean="0">
                <a:solidFill>
                  <a:schemeClr val="accent4"/>
                </a:solidFill>
              </a:rPr>
              <a:t>JSON/WebSocket</a:t>
            </a:r>
          </a:p>
        </p:txBody>
      </p:sp>
      <p:grpSp>
        <p:nvGrpSpPr>
          <p:cNvPr id="2" name="Group 1"/>
          <p:cNvGrpSpPr/>
          <p:nvPr/>
        </p:nvGrpSpPr>
        <p:grpSpPr>
          <a:xfrm>
            <a:off x="3365854" y="1996835"/>
            <a:ext cx="135289" cy="1515660"/>
            <a:chOff x="3254988" y="2004349"/>
            <a:chExt cx="135289" cy="1515660"/>
          </a:xfrm>
          <a:effectLst/>
        </p:grpSpPr>
        <p:cxnSp>
          <p:nvCxnSpPr>
            <p:cNvPr id="104" name="Straight Arrow Connector 103"/>
            <p:cNvCxnSpPr/>
            <p:nvPr/>
          </p:nvCxnSpPr>
          <p:spPr>
            <a:xfrm flipV="1">
              <a:off x="3254988" y="2004349"/>
              <a:ext cx="0" cy="1515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390277" y="2004349"/>
              <a:ext cx="0" cy="1515658"/>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07" name="TextBox 106"/>
          <p:cNvSpPr txBox="1"/>
          <p:nvPr/>
        </p:nvSpPr>
        <p:spPr>
          <a:xfrm>
            <a:off x="6349362" y="4391366"/>
            <a:ext cx="764376" cy="246221"/>
          </a:xfrm>
          <a:prstGeom prst="rect">
            <a:avLst/>
          </a:prstGeom>
          <a:noFill/>
          <a:effectLst/>
        </p:spPr>
        <p:txBody>
          <a:bodyPr wrap="none" rtlCol="0">
            <a:spAutoFit/>
          </a:bodyPr>
          <a:lstStyle/>
          <a:p>
            <a:r>
              <a:rPr lang="en-US" sz="1000" dirty="0" smtClean="0">
                <a:solidFill>
                  <a:schemeClr val="accent5"/>
                </a:solidFill>
              </a:rPr>
              <a:t>SIP/SRTP</a:t>
            </a:r>
            <a:endParaRPr lang="en-US" sz="1000" dirty="0">
              <a:solidFill>
                <a:schemeClr val="accent5"/>
              </a:solidFill>
            </a:endParaRPr>
          </a:p>
        </p:txBody>
      </p:sp>
      <p:grpSp>
        <p:nvGrpSpPr>
          <p:cNvPr id="108" name="Group 107"/>
          <p:cNvGrpSpPr/>
          <p:nvPr/>
        </p:nvGrpSpPr>
        <p:grpSpPr>
          <a:xfrm rot="19804316">
            <a:off x="6844865" y="1602064"/>
            <a:ext cx="278095" cy="1564694"/>
            <a:chOff x="2915705" y="2030123"/>
            <a:chExt cx="330924" cy="831725"/>
          </a:xfrm>
          <a:effectLst/>
        </p:grpSpPr>
        <p:cxnSp>
          <p:nvCxnSpPr>
            <p:cNvPr id="109" name="Straight Arrow Connector 108"/>
            <p:cNvCxnSpPr/>
            <p:nvPr/>
          </p:nvCxnSpPr>
          <p:spPr>
            <a:xfrm flipV="1">
              <a:off x="2915705" y="2030123"/>
              <a:ext cx="0" cy="831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a:off x="3076695" y="2030123"/>
              <a:ext cx="0" cy="831724"/>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3246629" y="2030123"/>
              <a:ext cx="0" cy="831724"/>
            </a:xfrm>
            <a:prstGeom prst="straightConnector1">
              <a:avLst/>
            </a:prstGeom>
            <a:ln>
              <a:solidFill>
                <a:schemeClr val="accent5"/>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grpSp>
      <p:cxnSp>
        <p:nvCxnSpPr>
          <p:cNvPr id="118" name="Straight Arrow Connector 117"/>
          <p:cNvCxnSpPr/>
          <p:nvPr/>
        </p:nvCxnSpPr>
        <p:spPr>
          <a:xfrm flipV="1">
            <a:off x="1879900" y="4404809"/>
            <a:ext cx="0" cy="25280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3502273" y="4404810"/>
            <a:ext cx="0" cy="252800"/>
          </a:xfrm>
          <a:prstGeom prst="straightConnector1">
            <a:avLst/>
          </a:prstGeom>
          <a:ln>
            <a:solidFill>
              <a:schemeClr val="accent4"/>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6349362" y="4391367"/>
            <a:ext cx="0" cy="252801"/>
          </a:xfrm>
          <a:prstGeom prst="straightConnector1">
            <a:avLst/>
          </a:prstGeom>
          <a:ln>
            <a:solidFill>
              <a:schemeClr val="accent5"/>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52" name="Cloud 151"/>
          <p:cNvSpPr/>
          <p:nvPr/>
        </p:nvSpPr>
        <p:spPr>
          <a:xfrm>
            <a:off x="538917" y="2940450"/>
            <a:ext cx="1342459" cy="740223"/>
          </a:xfrm>
          <a:prstGeom prst="cloud">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000" dirty="0" smtClean="0">
                <a:solidFill>
                  <a:srgbClr val="214794"/>
                </a:solidFill>
              </a:rPr>
              <a:t>3</a:t>
            </a:r>
            <a:r>
              <a:rPr lang="en-US" sz="1000" baseline="30000" dirty="0" smtClean="0">
                <a:solidFill>
                  <a:srgbClr val="214794"/>
                </a:solidFill>
              </a:rPr>
              <a:t>rd</a:t>
            </a:r>
            <a:r>
              <a:rPr lang="en-US" sz="1000" dirty="0" smtClean="0">
                <a:solidFill>
                  <a:srgbClr val="214794"/>
                </a:solidFill>
              </a:rPr>
              <a:t> Party Clouds and Services</a:t>
            </a:r>
          </a:p>
        </p:txBody>
      </p:sp>
      <p:grpSp>
        <p:nvGrpSpPr>
          <p:cNvPr id="153" name="Group 152"/>
          <p:cNvGrpSpPr/>
          <p:nvPr/>
        </p:nvGrpSpPr>
        <p:grpSpPr>
          <a:xfrm rot="1857792">
            <a:off x="1900597" y="1675616"/>
            <a:ext cx="278095" cy="1303837"/>
            <a:chOff x="2915705" y="2030123"/>
            <a:chExt cx="330924" cy="831725"/>
          </a:xfrm>
          <a:effectLst/>
        </p:grpSpPr>
        <p:cxnSp>
          <p:nvCxnSpPr>
            <p:cNvPr id="154" name="Straight Arrow Connector 153"/>
            <p:cNvCxnSpPr/>
            <p:nvPr/>
          </p:nvCxnSpPr>
          <p:spPr>
            <a:xfrm flipV="1">
              <a:off x="2915705" y="2030123"/>
              <a:ext cx="0" cy="831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3076695" y="2030123"/>
              <a:ext cx="0" cy="831724"/>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3246629" y="2030123"/>
              <a:ext cx="0" cy="831724"/>
            </a:xfrm>
            <a:prstGeom prst="straightConnector1">
              <a:avLst/>
            </a:prstGeom>
            <a:ln>
              <a:solidFill>
                <a:schemeClr val="accent5"/>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1074640" y="1819881"/>
            <a:ext cx="1065140" cy="499231"/>
            <a:chOff x="1074640" y="1819881"/>
            <a:chExt cx="1065140" cy="499231"/>
          </a:xfrm>
          <a:effectLst/>
        </p:grpSpPr>
        <p:sp>
          <p:nvSpPr>
            <p:cNvPr id="59" name="Lightning Bolt 58"/>
            <p:cNvSpPr/>
            <p:nvPr/>
          </p:nvSpPr>
          <p:spPr>
            <a:xfrm>
              <a:off x="1254247" y="1819881"/>
              <a:ext cx="557498" cy="499231"/>
            </a:xfrm>
            <a:prstGeom prst="lightningBolt">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smtClean="0"/>
            </a:p>
          </p:txBody>
        </p:sp>
        <p:sp>
          <p:nvSpPr>
            <p:cNvPr id="60" name="TextBox 59"/>
            <p:cNvSpPr txBox="1"/>
            <p:nvPr/>
          </p:nvSpPr>
          <p:spPr>
            <a:xfrm>
              <a:off x="1074640" y="1951817"/>
              <a:ext cx="1065140" cy="246221"/>
            </a:xfrm>
            <a:prstGeom prst="rect">
              <a:avLst/>
            </a:prstGeom>
            <a:noFill/>
          </p:spPr>
          <p:txBody>
            <a:bodyPr wrap="square" rtlCol="0">
              <a:spAutoFit/>
            </a:bodyPr>
            <a:lstStyle/>
            <a:p>
              <a:r>
                <a:rPr lang="en-US" sz="1000" dirty="0">
                  <a:solidFill>
                    <a:srgbClr val="214794"/>
                  </a:solidFill>
                </a:rPr>
                <a:t>Integrations</a:t>
              </a:r>
            </a:p>
          </p:txBody>
        </p:sp>
      </p:grpSp>
      <p:grpSp>
        <p:nvGrpSpPr>
          <p:cNvPr id="73" name="Group 72"/>
          <p:cNvGrpSpPr/>
          <p:nvPr/>
        </p:nvGrpSpPr>
        <p:grpSpPr>
          <a:xfrm>
            <a:off x="4775008" y="1996833"/>
            <a:ext cx="135289" cy="1515660"/>
            <a:chOff x="3254988" y="2004349"/>
            <a:chExt cx="135289" cy="1515660"/>
          </a:xfrm>
          <a:effectLst/>
        </p:grpSpPr>
        <p:cxnSp>
          <p:nvCxnSpPr>
            <p:cNvPr id="74" name="Straight Arrow Connector 73"/>
            <p:cNvCxnSpPr/>
            <p:nvPr/>
          </p:nvCxnSpPr>
          <p:spPr>
            <a:xfrm flipV="1">
              <a:off x="3254988" y="2004349"/>
              <a:ext cx="0" cy="1515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3390277" y="2004349"/>
              <a:ext cx="0" cy="1515658"/>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6124916" y="1857498"/>
            <a:ext cx="287689" cy="1654993"/>
            <a:chOff x="5416325" y="1906098"/>
            <a:chExt cx="287689" cy="858857"/>
          </a:xfrm>
          <a:effectLst/>
        </p:grpSpPr>
        <p:cxnSp>
          <p:nvCxnSpPr>
            <p:cNvPr id="80" name="Straight Arrow Connector 79"/>
            <p:cNvCxnSpPr/>
            <p:nvPr/>
          </p:nvCxnSpPr>
          <p:spPr>
            <a:xfrm flipV="1">
              <a:off x="5416325" y="1906098"/>
              <a:ext cx="0" cy="858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5551614" y="1906098"/>
              <a:ext cx="0" cy="858856"/>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704014" y="1906098"/>
              <a:ext cx="0" cy="858856"/>
            </a:xfrm>
            <a:prstGeom prst="straightConnector1">
              <a:avLst/>
            </a:prstGeom>
            <a:ln>
              <a:solidFill>
                <a:schemeClr val="accent6"/>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99" name="TextBox 98"/>
          <p:cNvSpPr txBox="1"/>
          <p:nvPr/>
        </p:nvSpPr>
        <p:spPr>
          <a:xfrm>
            <a:off x="4848725" y="4411389"/>
            <a:ext cx="1355609" cy="246221"/>
          </a:xfrm>
          <a:prstGeom prst="rect">
            <a:avLst/>
          </a:prstGeom>
          <a:noFill/>
          <a:effectLst/>
        </p:spPr>
        <p:txBody>
          <a:bodyPr wrap="none" rtlCol="0">
            <a:spAutoFit/>
          </a:bodyPr>
          <a:lstStyle/>
          <a:p>
            <a:r>
              <a:rPr lang="en-US" sz="1000" dirty="0" smtClean="0">
                <a:solidFill>
                  <a:srgbClr val="0D868E"/>
                </a:solidFill>
              </a:rPr>
              <a:t>APNS | GCM</a:t>
            </a:r>
            <a:r>
              <a:rPr lang="en-US" sz="1000" dirty="0">
                <a:solidFill>
                  <a:srgbClr val="0D868E"/>
                </a:solidFill>
              </a:rPr>
              <a:t> </a:t>
            </a:r>
            <a:r>
              <a:rPr lang="en-US" sz="1000" dirty="0" smtClean="0">
                <a:solidFill>
                  <a:srgbClr val="0D868E"/>
                </a:solidFill>
              </a:rPr>
              <a:t>| WMS</a:t>
            </a:r>
          </a:p>
        </p:txBody>
      </p:sp>
      <p:cxnSp>
        <p:nvCxnSpPr>
          <p:cNvPr id="100" name="Straight Arrow Connector 99"/>
          <p:cNvCxnSpPr/>
          <p:nvPr/>
        </p:nvCxnSpPr>
        <p:spPr>
          <a:xfrm>
            <a:off x="4849098" y="4411390"/>
            <a:ext cx="0" cy="252800"/>
          </a:xfrm>
          <a:prstGeom prst="straightConnector1">
            <a:avLst/>
          </a:prstGeom>
          <a:ln>
            <a:solidFill>
              <a:schemeClr val="accent6"/>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2570150" y="1906098"/>
            <a:ext cx="287689" cy="814759"/>
            <a:chOff x="5416325" y="1906098"/>
            <a:chExt cx="287689" cy="858857"/>
          </a:xfrm>
          <a:effectLst/>
        </p:grpSpPr>
        <p:cxnSp>
          <p:nvCxnSpPr>
            <p:cNvPr id="113" name="Straight Arrow Connector 112"/>
            <p:cNvCxnSpPr/>
            <p:nvPr/>
          </p:nvCxnSpPr>
          <p:spPr>
            <a:xfrm flipV="1">
              <a:off x="5416325" y="1906098"/>
              <a:ext cx="0" cy="858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5551614" y="1906098"/>
              <a:ext cx="0" cy="858856"/>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5704014" y="1906098"/>
              <a:ext cx="0" cy="858856"/>
            </a:xfrm>
            <a:prstGeom prst="straightConnector1">
              <a:avLst/>
            </a:prstGeom>
            <a:ln>
              <a:solidFill>
                <a:schemeClr val="accent6"/>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3979304" y="2025717"/>
            <a:ext cx="287689" cy="695140"/>
            <a:chOff x="5416325" y="1906098"/>
            <a:chExt cx="287689" cy="858857"/>
          </a:xfrm>
          <a:effectLst/>
        </p:grpSpPr>
        <p:cxnSp>
          <p:nvCxnSpPr>
            <p:cNvPr id="117" name="Straight Arrow Connector 116"/>
            <p:cNvCxnSpPr/>
            <p:nvPr/>
          </p:nvCxnSpPr>
          <p:spPr>
            <a:xfrm flipV="1">
              <a:off x="5416325" y="1906098"/>
              <a:ext cx="0" cy="858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5551614" y="1906098"/>
              <a:ext cx="0" cy="858856"/>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5704014" y="1906098"/>
              <a:ext cx="0" cy="858856"/>
            </a:xfrm>
            <a:prstGeom prst="straightConnector1">
              <a:avLst/>
            </a:prstGeom>
            <a:ln>
              <a:solidFill>
                <a:schemeClr val="accent6"/>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123" name="Group 122"/>
          <p:cNvGrpSpPr/>
          <p:nvPr/>
        </p:nvGrpSpPr>
        <p:grpSpPr>
          <a:xfrm>
            <a:off x="5484964" y="1906098"/>
            <a:ext cx="135289" cy="814759"/>
            <a:chOff x="3254988" y="2004349"/>
            <a:chExt cx="135289" cy="1515660"/>
          </a:xfrm>
          <a:effectLst/>
        </p:grpSpPr>
        <p:cxnSp>
          <p:nvCxnSpPr>
            <p:cNvPr id="124" name="Straight Arrow Connector 123"/>
            <p:cNvCxnSpPr/>
            <p:nvPr/>
          </p:nvCxnSpPr>
          <p:spPr>
            <a:xfrm flipV="1">
              <a:off x="3254988" y="2004349"/>
              <a:ext cx="0" cy="1515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3390277" y="2004349"/>
              <a:ext cx="0" cy="1515658"/>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7207038" y="1815348"/>
            <a:ext cx="575406" cy="499231"/>
            <a:chOff x="7207038" y="1815348"/>
            <a:chExt cx="575406" cy="499231"/>
          </a:xfrm>
          <a:effectLst/>
        </p:grpSpPr>
        <p:sp>
          <p:nvSpPr>
            <p:cNvPr id="128" name="Lightning Bolt 127"/>
            <p:cNvSpPr/>
            <p:nvPr/>
          </p:nvSpPr>
          <p:spPr>
            <a:xfrm flipH="1">
              <a:off x="7224946" y="1815348"/>
              <a:ext cx="557498" cy="499231"/>
            </a:xfrm>
            <a:prstGeom prst="lightningBolt">
              <a:avLst/>
            </a:prstGeom>
            <a:solidFill>
              <a:schemeClr val="accent5"/>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smtClean="0"/>
            </a:p>
          </p:txBody>
        </p:sp>
        <p:sp>
          <p:nvSpPr>
            <p:cNvPr id="129" name="TextBox 128"/>
            <p:cNvSpPr txBox="1"/>
            <p:nvPr/>
          </p:nvSpPr>
          <p:spPr>
            <a:xfrm>
              <a:off x="7207038" y="1951817"/>
              <a:ext cx="573308" cy="246221"/>
            </a:xfrm>
            <a:prstGeom prst="rect">
              <a:avLst/>
            </a:prstGeom>
            <a:noFill/>
          </p:spPr>
          <p:txBody>
            <a:bodyPr wrap="square" rtlCol="0">
              <a:spAutoFit/>
            </a:bodyPr>
            <a:lstStyle/>
            <a:p>
              <a:r>
                <a:rPr lang="en-US" sz="1000" dirty="0" smtClean="0">
                  <a:solidFill>
                    <a:srgbClr val="214794"/>
                  </a:solidFill>
                </a:rPr>
                <a:t>Fusion</a:t>
              </a:r>
              <a:endParaRPr lang="en-US" sz="1000" dirty="0">
                <a:solidFill>
                  <a:srgbClr val="214794"/>
                </a:solidFill>
              </a:endParaRPr>
            </a:p>
          </p:txBody>
        </p:sp>
      </p:grpSp>
      <p:sp>
        <p:nvSpPr>
          <p:cNvPr id="130" name="Cloud 129"/>
          <p:cNvSpPr/>
          <p:nvPr/>
        </p:nvSpPr>
        <p:spPr>
          <a:xfrm>
            <a:off x="147984" y="782130"/>
            <a:ext cx="1192557" cy="740223"/>
          </a:xfrm>
          <a:prstGeom prst="cloud">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000" dirty="0" smtClean="0"/>
              <a:t>Tropo</a:t>
            </a:r>
          </a:p>
        </p:txBody>
      </p:sp>
      <p:grpSp>
        <p:nvGrpSpPr>
          <p:cNvPr id="132" name="Group 131"/>
          <p:cNvGrpSpPr/>
          <p:nvPr/>
        </p:nvGrpSpPr>
        <p:grpSpPr>
          <a:xfrm rot="5400000">
            <a:off x="1731224" y="732787"/>
            <a:ext cx="278095" cy="834228"/>
            <a:chOff x="2915705" y="2030123"/>
            <a:chExt cx="330924" cy="831725"/>
          </a:xfrm>
          <a:effectLst/>
        </p:grpSpPr>
        <p:cxnSp>
          <p:nvCxnSpPr>
            <p:cNvPr id="134" name="Straight Arrow Connector 133"/>
            <p:cNvCxnSpPr/>
            <p:nvPr/>
          </p:nvCxnSpPr>
          <p:spPr>
            <a:xfrm flipV="1">
              <a:off x="2915705" y="2030123"/>
              <a:ext cx="0" cy="831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3076695" y="2030123"/>
              <a:ext cx="0" cy="831724"/>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a:off x="3246629" y="2030123"/>
              <a:ext cx="0" cy="831724"/>
            </a:xfrm>
            <a:prstGeom prst="straightConnector1">
              <a:avLst/>
            </a:prstGeom>
            <a:ln>
              <a:solidFill>
                <a:schemeClr val="accent5"/>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7" name="Picture 6" descr="WX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1117" y="652443"/>
            <a:ext cx="409200" cy="409200"/>
          </a:xfrm>
          <a:prstGeom prst="rect">
            <a:avLst/>
          </a:prstGeom>
          <a:effectLst/>
        </p:spPr>
      </p:pic>
      <p:pic>
        <p:nvPicPr>
          <p:cNvPr id="17" name="Picture 16" descr="imgr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1" y="904091"/>
            <a:ext cx="516903" cy="442452"/>
          </a:xfrm>
          <a:prstGeom prst="rect">
            <a:avLst/>
          </a:prstGeom>
          <a:effectLst/>
        </p:spPr>
      </p:pic>
      <p:sp>
        <p:nvSpPr>
          <p:cNvPr id="62" name="Cloud 61"/>
          <p:cNvSpPr/>
          <p:nvPr/>
        </p:nvSpPr>
        <p:spPr>
          <a:xfrm>
            <a:off x="7537413" y="755204"/>
            <a:ext cx="1477016" cy="740223"/>
          </a:xfrm>
          <a:prstGeom prst="cloud">
            <a:avLst/>
          </a:prstGeom>
          <a:no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000" dirty="0" smtClean="0"/>
          </a:p>
        </p:txBody>
      </p:sp>
      <p:pic>
        <p:nvPicPr>
          <p:cNvPr id="18" name="Picture 17" descr="search.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669" y="851406"/>
            <a:ext cx="495137" cy="495137"/>
          </a:xfrm>
          <a:prstGeom prst="rect">
            <a:avLst/>
          </a:prstGeom>
          <a:effectLst/>
        </p:spPr>
      </p:pic>
      <p:pic>
        <p:nvPicPr>
          <p:cNvPr id="22" name="Picture 21" descr="salesforce-logo-122x8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816" y="4108397"/>
            <a:ext cx="505979" cy="356674"/>
          </a:xfrm>
          <a:prstGeom prst="rect">
            <a:avLst/>
          </a:prstGeom>
          <a:effectLst/>
        </p:spPr>
      </p:pic>
      <p:pic>
        <p:nvPicPr>
          <p:cNvPr id="23" name="Picture 22" descr="auth_128.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077" y="3168512"/>
            <a:ext cx="343977" cy="343977"/>
          </a:xfrm>
          <a:prstGeom prst="rect">
            <a:avLst/>
          </a:prstGeom>
          <a:effectLst/>
        </p:spPr>
      </p:pic>
      <p:pic>
        <p:nvPicPr>
          <p:cNvPr id="25" name="Picture 24" descr="service_128.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077" y="3617215"/>
            <a:ext cx="347975" cy="347975"/>
          </a:xfrm>
          <a:prstGeom prst="rect">
            <a:avLst/>
          </a:prstGeom>
          <a:effectLst/>
        </p:spPr>
      </p:pic>
      <p:pic>
        <p:nvPicPr>
          <p:cNvPr id="26" name="Picture 25" descr="pagerduty_128.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514" y="3724900"/>
            <a:ext cx="337934" cy="337934"/>
          </a:xfrm>
          <a:prstGeom prst="rect">
            <a:avLst/>
          </a:prstGeom>
          <a:effectLst/>
        </p:spPr>
      </p:pic>
      <p:pic>
        <p:nvPicPr>
          <p:cNvPr id="27" name="Picture 26" descr="ifttt_128.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4640" y="3766934"/>
            <a:ext cx="325636" cy="325636"/>
          </a:xfrm>
          <a:prstGeom prst="rect">
            <a:avLst/>
          </a:prstGeom>
          <a:effectLst/>
        </p:spPr>
      </p:pic>
      <p:pic>
        <p:nvPicPr>
          <p:cNvPr id="28" name="Picture 27" descr="service_128.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0961" y="4124474"/>
            <a:ext cx="308446" cy="308446"/>
          </a:xfrm>
          <a:prstGeom prst="rect">
            <a:avLst/>
          </a:prstGeom>
          <a:effectLst/>
        </p:spPr>
      </p:pic>
      <p:sp>
        <p:nvSpPr>
          <p:cNvPr id="29" name="Rectangle 28"/>
          <p:cNvSpPr/>
          <p:nvPr/>
        </p:nvSpPr>
        <p:spPr>
          <a:xfrm>
            <a:off x="2371826" y="2793092"/>
            <a:ext cx="713716" cy="569534"/>
          </a:xfrm>
          <a:prstGeom prst="rect">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214794"/>
                </a:solidFill>
              </a:rPr>
              <a:t>Spark iOS Client</a:t>
            </a:r>
          </a:p>
        </p:txBody>
      </p:sp>
      <p:sp>
        <p:nvSpPr>
          <p:cNvPr id="91" name="Rectangle 90"/>
          <p:cNvSpPr/>
          <p:nvPr/>
        </p:nvSpPr>
        <p:spPr>
          <a:xfrm>
            <a:off x="3772410" y="2793092"/>
            <a:ext cx="713716" cy="569534"/>
          </a:xfrm>
          <a:prstGeom prst="rect">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214794"/>
                </a:solidFill>
              </a:rPr>
              <a:t>Spark Android Client</a:t>
            </a:r>
          </a:p>
        </p:txBody>
      </p:sp>
      <p:sp>
        <p:nvSpPr>
          <p:cNvPr id="92" name="Rectangle 91"/>
          <p:cNvSpPr/>
          <p:nvPr/>
        </p:nvSpPr>
        <p:spPr>
          <a:xfrm>
            <a:off x="5213057" y="2793092"/>
            <a:ext cx="713716" cy="569534"/>
          </a:xfrm>
          <a:prstGeom prst="rect">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214794"/>
                </a:solidFill>
              </a:rPr>
              <a:t>Spark Web Client</a:t>
            </a:r>
          </a:p>
        </p:txBody>
      </p:sp>
      <p:sp>
        <p:nvSpPr>
          <p:cNvPr id="93" name="Rectangle 92"/>
          <p:cNvSpPr/>
          <p:nvPr/>
        </p:nvSpPr>
        <p:spPr>
          <a:xfrm>
            <a:off x="3058694" y="3607674"/>
            <a:ext cx="713716" cy="569534"/>
          </a:xfrm>
          <a:prstGeom prst="rect">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214794"/>
                </a:solidFill>
              </a:rPr>
              <a:t>Spark OSX Client</a:t>
            </a:r>
          </a:p>
        </p:txBody>
      </p:sp>
      <p:sp>
        <p:nvSpPr>
          <p:cNvPr id="94" name="Rectangle 93"/>
          <p:cNvSpPr/>
          <p:nvPr/>
        </p:nvSpPr>
        <p:spPr>
          <a:xfrm>
            <a:off x="4499341" y="3572705"/>
            <a:ext cx="713716" cy="569534"/>
          </a:xfrm>
          <a:prstGeom prst="rect">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214794"/>
                </a:solidFill>
              </a:rPr>
              <a:t>Spark Windows Client</a:t>
            </a:r>
          </a:p>
        </p:txBody>
      </p:sp>
      <p:sp>
        <p:nvSpPr>
          <p:cNvPr id="95" name="Rectangle 94"/>
          <p:cNvSpPr/>
          <p:nvPr/>
        </p:nvSpPr>
        <p:spPr>
          <a:xfrm>
            <a:off x="5926773" y="3586003"/>
            <a:ext cx="713716" cy="569534"/>
          </a:xfrm>
          <a:prstGeom prst="rect">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214794"/>
                </a:solidFill>
              </a:rPr>
              <a:t>Spark Windows Phone</a:t>
            </a:r>
          </a:p>
        </p:txBody>
      </p:sp>
      <p:grpSp>
        <p:nvGrpSpPr>
          <p:cNvPr id="63" name="Group 62"/>
          <p:cNvGrpSpPr/>
          <p:nvPr/>
        </p:nvGrpSpPr>
        <p:grpSpPr>
          <a:xfrm rot="16200000">
            <a:off x="6878768" y="704444"/>
            <a:ext cx="278095" cy="834228"/>
            <a:chOff x="2915705" y="2030123"/>
            <a:chExt cx="330924" cy="831725"/>
          </a:xfrm>
          <a:effectLst/>
        </p:grpSpPr>
        <p:cxnSp>
          <p:nvCxnSpPr>
            <p:cNvPr id="64" name="Straight Arrow Connector 63"/>
            <p:cNvCxnSpPr/>
            <p:nvPr/>
          </p:nvCxnSpPr>
          <p:spPr>
            <a:xfrm flipV="1">
              <a:off x="2915705" y="2030123"/>
              <a:ext cx="0" cy="831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076695" y="2030123"/>
              <a:ext cx="0" cy="831724"/>
            </a:xfrm>
            <a:prstGeom prst="straightConnector1">
              <a:avLst/>
            </a:prstGeom>
            <a:ln>
              <a:solidFill>
                <a:schemeClr val="accent4"/>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246629" y="2030123"/>
              <a:ext cx="0" cy="831724"/>
            </a:xfrm>
            <a:prstGeom prst="straightConnector1">
              <a:avLst/>
            </a:prstGeom>
            <a:ln>
              <a:solidFill>
                <a:schemeClr val="accent5"/>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32" name="Picture 31" descr="images-3.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19296" y="891225"/>
            <a:ext cx="397724" cy="397724"/>
          </a:xfrm>
          <a:prstGeom prst="rect">
            <a:avLst/>
          </a:prstGeom>
          <a:effectLst/>
        </p:spPr>
      </p:pic>
      <p:grpSp>
        <p:nvGrpSpPr>
          <p:cNvPr id="36" name="Group 35"/>
          <p:cNvGrpSpPr/>
          <p:nvPr/>
        </p:nvGrpSpPr>
        <p:grpSpPr>
          <a:xfrm>
            <a:off x="7237180" y="2746665"/>
            <a:ext cx="1606016" cy="1454733"/>
            <a:chOff x="7237180" y="2746665"/>
            <a:chExt cx="1606016" cy="1454733"/>
          </a:xfrm>
          <a:effectLst/>
        </p:grpSpPr>
        <p:cxnSp>
          <p:nvCxnSpPr>
            <p:cNvPr id="131" name="Straight Connector 130"/>
            <p:cNvCxnSpPr/>
            <p:nvPr/>
          </p:nvCxnSpPr>
          <p:spPr>
            <a:xfrm flipH="1">
              <a:off x="7237181" y="2977673"/>
              <a:ext cx="382586" cy="251700"/>
            </a:xfrm>
            <a:prstGeom prst="line">
              <a:avLst/>
            </a:prstGeom>
            <a:ln w="12700" cmpd="sng">
              <a:solidFill>
                <a:srgbClr val="214794"/>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7619767" y="2982767"/>
              <a:ext cx="1053755" cy="3333"/>
            </a:xfrm>
            <a:prstGeom prst="line">
              <a:avLst/>
            </a:prstGeom>
            <a:ln w="12700" cmpd="sng">
              <a:solidFill>
                <a:srgbClr val="214794"/>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237180" y="3229373"/>
              <a:ext cx="0" cy="926164"/>
            </a:xfrm>
            <a:prstGeom prst="line">
              <a:avLst/>
            </a:prstGeom>
            <a:ln w="12700" cmpd="sng">
              <a:solidFill>
                <a:srgbClr val="214794"/>
              </a:solidFill>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7538655" y="2746665"/>
              <a:ext cx="1304541" cy="246221"/>
            </a:xfrm>
            <a:prstGeom prst="rect">
              <a:avLst/>
            </a:prstGeom>
            <a:noFill/>
          </p:spPr>
          <p:txBody>
            <a:bodyPr wrap="square" rtlCol="0">
              <a:spAutoFit/>
            </a:bodyPr>
            <a:lstStyle/>
            <a:p>
              <a:r>
                <a:rPr lang="en-US" sz="1000" dirty="0" smtClean="0">
                  <a:solidFill>
                    <a:srgbClr val="214794"/>
                  </a:solidFill>
                </a:rPr>
                <a:t>Customer Premise</a:t>
              </a:r>
              <a:endParaRPr lang="en-US" sz="1000" dirty="0">
                <a:solidFill>
                  <a:srgbClr val="214794"/>
                </a:solidFill>
              </a:endParaRPr>
            </a:p>
          </p:txBody>
        </p:sp>
        <p:sp>
          <p:nvSpPr>
            <p:cNvPr id="103" name="Rectangle 102"/>
            <p:cNvSpPr/>
            <p:nvPr/>
          </p:nvSpPr>
          <p:spPr>
            <a:xfrm>
              <a:off x="7450245" y="3555307"/>
              <a:ext cx="1211084" cy="263042"/>
            </a:xfrm>
            <a:prstGeom prst="rect">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214794"/>
                  </a:solidFill>
                </a:rPr>
                <a:t>Cisco TP</a:t>
              </a:r>
            </a:p>
          </p:txBody>
        </p:sp>
        <p:sp>
          <p:nvSpPr>
            <p:cNvPr id="101" name="Rectangle 100"/>
            <p:cNvSpPr/>
            <p:nvPr/>
          </p:nvSpPr>
          <p:spPr>
            <a:xfrm>
              <a:off x="7450245" y="3211975"/>
              <a:ext cx="1211084" cy="263042"/>
            </a:xfrm>
            <a:prstGeom prst="rect">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214794"/>
                  </a:solidFill>
                </a:rPr>
                <a:t>Cisco UC</a:t>
              </a:r>
            </a:p>
          </p:txBody>
        </p:sp>
        <p:sp>
          <p:nvSpPr>
            <p:cNvPr id="106" name="Rectangle 105"/>
            <p:cNvSpPr/>
            <p:nvPr/>
          </p:nvSpPr>
          <p:spPr>
            <a:xfrm>
              <a:off x="7450245" y="3896767"/>
              <a:ext cx="1211084" cy="304631"/>
            </a:xfrm>
            <a:prstGeom prst="rect">
              <a:avLst/>
            </a:prstGeom>
            <a:solidFill>
              <a:srgbClr val="FFFFFF"/>
            </a:solidFill>
            <a:ln>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214794"/>
                  </a:solidFill>
                </a:rPr>
                <a:t>Enterprise Apps.</a:t>
              </a:r>
            </a:p>
          </p:txBody>
        </p:sp>
      </p:grpSp>
      <p:pic>
        <p:nvPicPr>
          <p:cNvPr id="3" name="Picture 2" descr="ping-bot-avata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16393" y="3960721"/>
            <a:ext cx="295352" cy="295352"/>
          </a:xfrm>
          <a:prstGeom prst="rect">
            <a:avLst/>
          </a:prstGeom>
          <a:effectLst/>
        </p:spPr>
      </p:pic>
      <p:sp>
        <p:nvSpPr>
          <p:cNvPr id="6" name="Rectangle 5"/>
          <p:cNvSpPr/>
          <p:nvPr/>
        </p:nvSpPr>
        <p:spPr>
          <a:xfrm>
            <a:off x="1470628" y="4201399"/>
            <a:ext cx="389951" cy="215444"/>
          </a:xfrm>
          <a:prstGeom prst="rect">
            <a:avLst/>
          </a:prstGeom>
          <a:effectLst/>
        </p:spPr>
        <p:txBody>
          <a:bodyPr wrap="none">
            <a:spAutoFit/>
          </a:bodyPr>
          <a:lstStyle/>
          <a:p>
            <a:r>
              <a:rPr lang="en-US" sz="800" dirty="0" smtClean="0">
                <a:solidFill>
                  <a:schemeClr val="tx1">
                    <a:lumMod val="50000"/>
                  </a:schemeClr>
                </a:solidFill>
              </a:rPr>
              <a:t>Bots</a:t>
            </a:r>
            <a:endParaRPr lang="en-US" sz="800" dirty="0">
              <a:solidFill>
                <a:schemeClr val="tx1">
                  <a:lumMod val="50000"/>
                </a:schemeClr>
              </a:solidFill>
            </a:endParaRPr>
          </a:p>
        </p:txBody>
      </p:sp>
      <p:pic>
        <p:nvPicPr>
          <p:cNvPr id="8" name="Picture 7" descr="imgres.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65672" y="3571026"/>
            <a:ext cx="327704" cy="327704"/>
          </a:xfrm>
          <a:prstGeom prst="rect">
            <a:avLst/>
          </a:prstGeom>
          <a:effectLst/>
        </p:spPr>
      </p:pic>
      <p:pic>
        <p:nvPicPr>
          <p:cNvPr id="9" name="Picture 8" descr="imgres-1.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7501" y="2668720"/>
            <a:ext cx="386393" cy="386393"/>
          </a:xfrm>
          <a:prstGeom prst="rect">
            <a:avLst/>
          </a:prstGeom>
          <a:effectLst/>
        </p:spPr>
      </p:pic>
      <p:pic>
        <p:nvPicPr>
          <p:cNvPr id="11" name="Picture 10" descr="imgres.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492530" y="3077882"/>
            <a:ext cx="320076" cy="212261"/>
          </a:xfrm>
          <a:prstGeom prst="rect">
            <a:avLst/>
          </a:prstGeom>
        </p:spPr>
      </p:pic>
      <p:pic>
        <p:nvPicPr>
          <p:cNvPr id="12" name="Picture 11" descr="images.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00568" y="3487783"/>
            <a:ext cx="310475" cy="258729"/>
          </a:xfrm>
          <a:prstGeom prst="rect">
            <a:avLst/>
          </a:prstGeom>
        </p:spPr>
      </p:pic>
      <p:pic>
        <p:nvPicPr>
          <p:cNvPr id="13" name="Picture 12" descr="imgres.jp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24681" y="3833372"/>
            <a:ext cx="271371" cy="270165"/>
          </a:xfrm>
          <a:prstGeom prst="rect">
            <a:avLst/>
          </a:prstGeom>
        </p:spPr>
      </p:pic>
      <p:pic>
        <p:nvPicPr>
          <p:cNvPr id="89" name="Picture 88" descr="images-3.jp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26377" y="3065734"/>
            <a:ext cx="217636" cy="217636"/>
          </a:xfrm>
          <a:prstGeom prst="rect">
            <a:avLst/>
          </a:prstGeom>
          <a:effectLst/>
        </p:spPr>
      </p:pic>
    </p:spTree>
    <p:extLst>
      <p:ext uri="{BB962C8B-B14F-4D97-AF65-F5344CB8AC3E}">
        <p14:creationId xmlns:p14="http://schemas.microsoft.com/office/powerpoint/2010/main" val="223485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dissolve">
                                      <p:cBhvr>
                                        <p:cTn id="7" dur="500"/>
                                        <p:tgtEl>
                                          <p:spTgt spid="108"/>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dissolve">
                                      <p:cBhvr>
                                        <p:cTn id="13" dur="500"/>
                                        <p:tgtEl>
                                          <p:spTgt spid="63"/>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dissolve">
                                      <p:cBhvr>
                                        <p:cTn id="22" dur="500"/>
                                        <p:tgtEl>
                                          <p:spTgt spid="62"/>
                                        </p:tgtEl>
                                      </p:cBhvr>
                                    </p:animEffect>
                                  </p:childTnLst>
                                </p:cTn>
                              </p:par>
                              <p:par>
                                <p:cTn id="23" presetID="9"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dissolve">
                                      <p:cBhvr>
                                        <p:cTn id="28" dur="500"/>
                                        <p:tgtEl>
                                          <p:spTgt spid="89"/>
                                        </p:tgtEl>
                                      </p:cBhvr>
                                    </p:animEffect>
                                  </p:childTnLst>
                                </p:cTn>
                              </p:par>
                              <p:par>
                                <p:cTn id="29" presetID="9"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3"/>
                                        </p:tgtEl>
                                        <p:attrNameLst>
                                          <p:attrName>style.visibility</p:attrName>
                                        </p:attrNameLst>
                                      </p:cBhvr>
                                      <p:to>
                                        <p:strVal val="visible"/>
                                      </p:to>
                                    </p:set>
                                    <p:animEffect transition="in" filter="dissolve">
                                      <p:cBhvr>
                                        <p:cTn id="42" dur="500"/>
                                        <p:tgtEl>
                                          <p:spTgt spid="153"/>
                                        </p:tgtEl>
                                      </p:cBhvr>
                                    </p:animEffect>
                                  </p:childTnLst>
                                </p:cTn>
                              </p:par>
                              <p:par>
                                <p:cTn id="43" presetID="9"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animEffect transition="in" filter="dissolve">
                                      <p:cBhvr>
                                        <p:cTn id="45" dur="500"/>
                                        <p:tgtEl>
                                          <p:spTgt spid="132"/>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30"/>
                                        </p:tgtEl>
                                        <p:attrNameLst>
                                          <p:attrName>style.visibility</p:attrName>
                                        </p:attrNameLst>
                                      </p:cBhvr>
                                      <p:to>
                                        <p:strVal val="visible"/>
                                      </p:to>
                                    </p:set>
                                    <p:animEffect transition="in" filter="dissolve">
                                      <p:cBhvr>
                                        <p:cTn id="51" dur="500"/>
                                        <p:tgtEl>
                                          <p:spTgt spid="130"/>
                                        </p:tgtEl>
                                      </p:cBhvr>
                                    </p:animEffect>
                                  </p:childTnLst>
                                </p:cTn>
                              </p:par>
                              <p:par>
                                <p:cTn id="52" presetID="9"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dissolve">
                                      <p:cBhvr>
                                        <p:cTn id="54" dur="500"/>
                                        <p:tgtEl>
                                          <p:spTgt spid="3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52"/>
                                        </p:tgtEl>
                                        <p:attrNameLst>
                                          <p:attrName>style.visibility</p:attrName>
                                        </p:attrNameLst>
                                      </p:cBhvr>
                                      <p:to>
                                        <p:strVal val="visible"/>
                                      </p:to>
                                    </p:set>
                                    <p:animEffect transition="in" filter="dissolve">
                                      <p:cBhvr>
                                        <p:cTn id="57" dur="500"/>
                                        <p:tgtEl>
                                          <p:spTgt spid="152"/>
                                        </p:tgtEl>
                                      </p:cBhvr>
                                    </p:animEffect>
                                  </p:childTnLst>
                                </p:cTn>
                              </p:par>
                              <p:par>
                                <p:cTn id="58" presetID="9"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dissolve">
                                      <p:cBhvr>
                                        <p:cTn id="60" dur="500"/>
                                        <p:tgtEl>
                                          <p:spTgt spid="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dissolve">
                                      <p:cBhvr>
                                        <p:cTn id="63" dur="500"/>
                                        <p:tgtEl>
                                          <p:spTgt spid="6"/>
                                        </p:tgtEl>
                                      </p:cBhvr>
                                    </p:animEffect>
                                  </p:childTnLst>
                                </p:cTn>
                              </p:par>
                              <p:par>
                                <p:cTn id="64" presetID="9" presetClass="entr" presetSubtype="0"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dissolve">
                                      <p:cBhvr>
                                        <p:cTn id="66" dur="500"/>
                                        <p:tgtEl>
                                          <p:spTgt spid="3"/>
                                        </p:tgtEl>
                                      </p:cBhvr>
                                    </p:animEffect>
                                  </p:childTnLst>
                                </p:cTn>
                              </p:par>
                              <p:par>
                                <p:cTn id="67" presetID="9"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dissolve">
                                      <p:cBhvr>
                                        <p:cTn id="69" dur="500"/>
                                        <p:tgtEl>
                                          <p:spTgt spid="27"/>
                                        </p:tgtEl>
                                      </p:cBhvr>
                                    </p:animEffect>
                                  </p:childTnLst>
                                </p:cTn>
                              </p:par>
                              <p:par>
                                <p:cTn id="70" presetID="9"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dissolve">
                                      <p:cBhvr>
                                        <p:cTn id="72" dur="500"/>
                                        <p:tgtEl>
                                          <p:spTgt spid="28"/>
                                        </p:tgtEl>
                                      </p:cBhvr>
                                    </p:animEffect>
                                  </p:childTnLst>
                                </p:cTn>
                              </p:par>
                              <p:par>
                                <p:cTn id="73" presetID="9"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dissolve">
                                      <p:cBhvr>
                                        <p:cTn id="78" dur="500"/>
                                        <p:tgtEl>
                                          <p:spTgt spid="22"/>
                                        </p:tgtEl>
                                      </p:cBhvr>
                                    </p:animEffect>
                                  </p:childTnLst>
                                </p:cTn>
                              </p:par>
                              <p:par>
                                <p:cTn id="79" presetID="9"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dissolve">
                                      <p:cBhvr>
                                        <p:cTn id="81" dur="500"/>
                                        <p:tgtEl>
                                          <p:spTgt spid="25"/>
                                        </p:tgtEl>
                                      </p:cBhvr>
                                    </p:animEffect>
                                  </p:childTnLst>
                                </p:cTn>
                              </p:par>
                              <p:par>
                                <p:cTn id="82" presetID="9" presetClass="entr" presetSubtype="0" fill="hold"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dissolve">
                                      <p:cBhvr>
                                        <p:cTn id="84" dur="500"/>
                                        <p:tgtEl>
                                          <p:spTgt spid="23"/>
                                        </p:tgtEl>
                                      </p:cBhvr>
                                    </p:animEffect>
                                  </p:childTnLst>
                                </p:cTn>
                              </p:par>
                              <p:par>
                                <p:cTn id="85" presetID="9"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dissolve">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30" grpId="0" animBg="1"/>
      <p:bldP spid="62"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FF0000"/>
                </a:solidFill>
              </a:rPr>
              <a:t>Add URL</a:t>
            </a:r>
          </a:p>
          <a:p>
            <a:r>
              <a:rPr lang="en-US" dirty="0"/>
              <a:t>Documentation</a:t>
            </a:r>
          </a:p>
          <a:p>
            <a:r>
              <a:rPr lang="en-US" dirty="0"/>
              <a:t>Examples</a:t>
            </a:r>
          </a:p>
          <a:p>
            <a:r>
              <a:rPr lang="en-US" dirty="0"/>
              <a:t>Sandbox (!!)</a:t>
            </a:r>
          </a:p>
          <a:p>
            <a:r>
              <a:rPr lang="en-US" dirty="0"/>
              <a:t>Training</a:t>
            </a:r>
          </a:p>
        </p:txBody>
      </p:sp>
      <p:sp>
        <p:nvSpPr>
          <p:cNvPr id="3" name="Title 2"/>
          <p:cNvSpPr>
            <a:spLocks noGrp="1"/>
          </p:cNvSpPr>
          <p:nvPr>
            <p:ph type="title"/>
          </p:nvPr>
        </p:nvSpPr>
        <p:spPr/>
        <p:txBody>
          <a:bodyPr/>
          <a:lstStyle/>
          <a:p>
            <a:r>
              <a:rPr lang="en-US" dirty="0"/>
              <a:t>Cisco DevNet</a:t>
            </a:r>
          </a:p>
        </p:txBody>
      </p:sp>
      <p:pic>
        <p:nvPicPr>
          <p:cNvPr id="4" name="Picture 3"/>
          <p:cNvPicPr>
            <a:picLocks noChangeAspect="1"/>
          </p:cNvPicPr>
          <p:nvPr/>
        </p:nvPicPr>
        <p:blipFill>
          <a:blip r:embed="rId2"/>
          <a:stretch>
            <a:fillRect/>
          </a:stretch>
        </p:blipFill>
        <p:spPr>
          <a:xfrm>
            <a:off x="462301" y="3817498"/>
            <a:ext cx="2527300" cy="698500"/>
          </a:xfrm>
          <a:prstGeom prst="rect">
            <a:avLst/>
          </a:prstGeom>
        </p:spPr>
      </p:pic>
      <p:pic>
        <p:nvPicPr>
          <p:cNvPr id="5" name="Picture 4"/>
          <p:cNvPicPr>
            <a:picLocks noChangeAspect="1"/>
          </p:cNvPicPr>
          <p:nvPr/>
        </p:nvPicPr>
        <p:blipFill>
          <a:blip r:embed="rId3"/>
          <a:stretch>
            <a:fillRect/>
          </a:stretch>
        </p:blipFill>
        <p:spPr>
          <a:xfrm>
            <a:off x="4612386" y="341313"/>
            <a:ext cx="4254934" cy="4353233"/>
          </a:xfrm>
          <a:prstGeom prst="rect">
            <a:avLst/>
          </a:prstGeom>
        </p:spPr>
      </p:pic>
    </p:spTree>
    <p:extLst>
      <p:ext uri="{BB962C8B-B14F-4D97-AF65-F5344CB8AC3E}">
        <p14:creationId xmlns:p14="http://schemas.microsoft.com/office/powerpoint/2010/main" val="462175435"/>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Learning Labs</a:t>
            </a:r>
          </a:p>
        </p:txBody>
      </p:sp>
      <p:pic>
        <p:nvPicPr>
          <p:cNvPr id="5" name="Picture 4"/>
          <p:cNvPicPr>
            <a:picLocks noChangeAspect="1"/>
          </p:cNvPicPr>
          <p:nvPr/>
        </p:nvPicPr>
        <p:blipFill>
          <a:blip r:embed="rId2"/>
          <a:stretch>
            <a:fillRect/>
          </a:stretch>
        </p:blipFill>
        <p:spPr>
          <a:xfrm>
            <a:off x="437766" y="4120037"/>
            <a:ext cx="8077200" cy="647700"/>
          </a:xfrm>
          <a:prstGeom prst="rect">
            <a:avLst/>
          </a:prstGeom>
        </p:spPr>
      </p:pic>
      <p:grpSp>
        <p:nvGrpSpPr>
          <p:cNvPr id="9" name="Group 8"/>
          <p:cNvGrpSpPr/>
          <p:nvPr/>
        </p:nvGrpSpPr>
        <p:grpSpPr>
          <a:xfrm>
            <a:off x="2416211" y="1851443"/>
            <a:ext cx="4311579" cy="2302011"/>
            <a:chOff x="2127033" y="1851443"/>
            <a:chExt cx="4311579" cy="2302011"/>
          </a:xfrm>
        </p:grpSpPr>
        <p:sp>
          <p:nvSpPr>
            <p:cNvPr id="6" name="TextBox 5"/>
            <p:cNvSpPr txBox="1"/>
            <p:nvPr/>
          </p:nvSpPr>
          <p:spPr>
            <a:xfrm>
              <a:off x="2127033" y="1851443"/>
              <a:ext cx="2116796" cy="2302011"/>
            </a:xfrm>
            <a:prstGeom prst="rect">
              <a:avLst/>
            </a:prstGeom>
            <a:noFill/>
          </p:spPr>
          <p:txBody>
            <a:bodyPr wrap="none" lIns="0" tIns="0" rIns="0" bIns="0" rtlCol="0">
              <a:noAutofit/>
            </a:bodyPr>
            <a:lstStyle/>
            <a:p>
              <a:pPr>
                <a:lnSpc>
                  <a:spcPct val="80000"/>
                </a:lnSpc>
              </a:pPr>
              <a:r>
                <a:rPr lang="en-US" dirty="0">
                  <a:solidFill>
                    <a:schemeClr val="accent4"/>
                  </a:solidFill>
                </a:rPr>
                <a:t>Android</a:t>
              </a:r>
            </a:p>
            <a:p>
              <a:pPr>
                <a:lnSpc>
                  <a:spcPct val="80000"/>
                </a:lnSpc>
              </a:pPr>
              <a:r>
                <a:rPr lang="en-US" dirty="0">
                  <a:solidFill>
                    <a:schemeClr val="accent4"/>
                  </a:solidFill>
                </a:rPr>
                <a:t>Beginner</a:t>
              </a:r>
            </a:p>
            <a:p>
              <a:pPr>
                <a:lnSpc>
                  <a:spcPct val="80000"/>
                </a:lnSpc>
              </a:pPr>
              <a:r>
                <a:rPr lang="en-US" dirty="0">
                  <a:solidFill>
                    <a:schemeClr val="accent4"/>
                  </a:solidFill>
                </a:rPr>
                <a:t>CUMI</a:t>
              </a:r>
            </a:p>
            <a:p>
              <a:pPr>
                <a:lnSpc>
                  <a:spcPct val="80000"/>
                </a:lnSpc>
              </a:pPr>
              <a:r>
                <a:rPr lang="en-US" dirty="0">
                  <a:solidFill>
                    <a:schemeClr val="accent4"/>
                  </a:solidFill>
                </a:rPr>
                <a:t>Calls</a:t>
              </a:r>
            </a:p>
            <a:p>
              <a:pPr>
                <a:lnSpc>
                  <a:spcPct val="80000"/>
                </a:lnSpc>
              </a:pPr>
              <a:r>
                <a:rPr lang="en-US" dirty="0">
                  <a:solidFill>
                    <a:schemeClr val="accent4"/>
                  </a:solidFill>
                </a:rPr>
                <a:t>Collaboration</a:t>
              </a:r>
            </a:p>
            <a:p>
              <a:pPr>
                <a:lnSpc>
                  <a:spcPct val="80000"/>
                </a:lnSpc>
              </a:pPr>
              <a:r>
                <a:rPr lang="en-US" dirty="0">
                  <a:solidFill>
                    <a:schemeClr val="accent4"/>
                  </a:solidFill>
                </a:rPr>
                <a:t>Intermediate</a:t>
              </a:r>
            </a:p>
            <a:p>
              <a:pPr>
                <a:lnSpc>
                  <a:spcPct val="80000"/>
                </a:lnSpc>
              </a:pPr>
              <a:r>
                <a:rPr lang="en-US" dirty="0">
                  <a:solidFill>
                    <a:schemeClr val="accent4"/>
                  </a:solidFill>
                </a:rPr>
                <a:t>Jabber Guest</a:t>
              </a:r>
            </a:p>
            <a:p>
              <a:pPr>
                <a:lnSpc>
                  <a:spcPct val="80000"/>
                </a:lnSpc>
              </a:pPr>
              <a:r>
                <a:rPr lang="en-US" dirty="0">
                  <a:solidFill>
                    <a:schemeClr val="accent4"/>
                  </a:solidFill>
                </a:rPr>
                <a:t>Jabber Web SDK</a:t>
              </a:r>
            </a:p>
            <a:p>
              <a:pPr>
                <a:lnSpc>
                  <a:spcPct val="80000"/>
                </a:lnSpc>
              </a:pPr>
              <a:r>
                <a:rPr lang="en-US" dirty="0">
                  <a:solidFill>
                    <a:schemeClr val="accent4"/>
                  </a:solidFill>
                </a:rPr>
                <a:t>Javascript</a:t>
              </a:r>
            </a:p>
            <a:p>
              <a:pPr>
                <a:lnSpc>
                  <a:spcPct val="80000"/>
                </a:lnSpc>
              </a:pPr>
              <a:r>
                <a:rPr lang="en-US" dirty="0">
                  <a:solidFill>
                    <a:schemeClr val="accent4"/>
                  </a:solidFill>
                </a:rPr>
                <a:t>Mobility</a:t>
              </a:r>
            </a:p>
          </p:txBody>
        </p:sp>
        <p:sp>
          <p:nvSpPr>
            <p:cNvPr id="7" name="TextBox 6"/>
            <p:cNvSpPr txBox="1"/>
            <p:nvPr/>
          </p:nvSpPr>
          <p:spPr>
            <a:xfrm>
              <a:off x="4321816" y="1851443"/>
              <a:ext cx="2116796" cy="2302011"/>
            </a:xfrm>
            <a:prstGeom prst="rect">
              <a:avLst/>
            </a:prstGeom>
            <a:noFill/>
          </p:spPr>
          <p:txBody>
            <a:bodyPr wrap="none" lIns="0" tIns="0" rIns="0" bIns="0" rtlCol="0">
              <a:noAutofit/>
            </a:bodyPr>
            <a:lstStyle/>
            <a:p>
              <a:pPr>
                <a:lnSpc>
                  <a:spcPct val="80000"/>
                </a:lnSpc>
              </a:pPr>
              <a:r>
                <a:rPr lang="en-US" dirty="0">
                  <a:solidFill>
                    <a:schemeClr val="accent4"/>
                  </a:solidFill>
                </a:rPr>
                <a:t>Phone</a:t>
              </a:r>
            </a:p>
            <a:p>
              <a:pPr>
                <a:lnSpc>
                  <a:spcPct val="80000"/>
                </a:lnSpc>
              </a:pPr>
              <a:r>
                <a:rPr lang="en-US" dirty="0">
                  <a:solidFill>
                    <a:schemeClr val="accent4"/>
                  </a:solidFill>
                </a:rPr>
                <a:t>Remote Expert Mob.</a:t>
              </a:r>
            </a:p>
            <a:p>
              <a:pPr>
                <a:lnSpc>
                  <a:spcPct val="80000"/>
                </a:lnSpc>
              </a:pPr>
              <a:r>
                <a:rPr lang="en-US" dirty="0">
                  <a:solidFill>
                    <a:schemeClr val="accent4"/>
                  </a:solidFill>
                </a:rPr>
                <a:t>Rest</a:t>
              </a:r>
            </a:p>
            <a:p>
              <a:pPr>
                <a:lnSpc>
                  <a:spcPct val="80000"/>
                </a:lnSpc>
              </a:pPr>
              <a:r>
                <a:rPr lang="en-US" dirty="0">
                  <a:solidFill>
                    <a:schemeClr val="accent4"/>
                  </a:solidFill>
                </a:rPr>
                <a:t>SMS</a:t>
              </a:r>
            </a:p>
            <a:p>
              <a:pPr>
                <a:lnSpc>
                  <a:spcPct val="80000"/>
                </a:lnSpc>
              </a:pPr>
              <a:r>
                <a:rPr lang="en-US" dirty="0">
                  <a:solidFill>
                    <a:schemeClr val="accent4"/>
                  </a:solidFill>
                </a:rPr>
                <a:t>TTS</a:t>
              </a:r>
            </a:p>
            <a:p>
              <a:pPr>
                <a:lnSpc>
                  <a:spcPct val="80000"/>
                </a:lnSpc>
              </a:pPr>
              <a:r>
                <a:rPr lang="en-US" dirty="0">
                  <a:solidFill>
                    <a:schemeClr val="accent4"/>
                  </a:solidFill>
                </a:rPr>
                <a:t>Tropo</a:t>
              </a:r>
            </a:p>
            <a:p>
              <a:pPr>
                <a:lnSpc>
                  <a:spcPct val="80000"/>
                </a:lnSpc>
              </a:pPr>
              <a:r>
                <a:rPr lang="en-US" dirty="0">
                  <a:solidFill>
                    <a:schemeClr val="accent4"/>
                  </a:solidFill>
                </a:rPr>
                <a:t>UDS</a:t>
              </a:r>
            </a:p>
            <a:p>
              <a:pPr>
                <a:lnSpc>
                  <a:spcPct val="80000"/>
                </a:lnSpc>
              </a:pPr>
              <a:r>
                <a:rPr lang="en-US" dirty="0">
                  <a:solidFill>
                    <a:schemeClr val="accent4"/>
                  </a:solidFill>
                </a:rPr>
                <a:t>Voice</a:t>
              </a:r>
            </a:p>
            <a:p>
              <a:pPr>
                <a:lnSpc>
                  <a:spcPct val="80000"/>
                </a:lnSpc>
              </a:pPr>
              <a:r>
                <a:rPr lang="en-US" dirty="0">
                  <a:solidFill>
                    <a:schemeClr val="accent4"/>
                  </a:solidFill>
                </a:rPr>
                <a:t>Webex Meetings API</a:t>
              </a:r>
            </a:p>
            <a:p>
              <a:endParaRPr lang="en-US" dirty="0">
                <a:solidFill>
                  <a:schemeClr val="accent4"/>
                </a:solidFill>
              </a:endParaRPr>
            </a:p>
          </p:txBody>
        </p:sp>
      </p:grpSp>
      <p:sp>
        <p:nvSpPr>
          <p:cNvPr id="2" name="Rectangle 1"/>
          <p:cNvSpPr/>
          <p:nvPr/>
        </p:nvSpPr>
        <p:spPr>
          <a:xfrm>
            <a:off x="2461086" y="1269304"/>
            <a:ext cx="4221829" cy="461665"/>
          </a:xfrm>
          <a:prstGeom prst="rect">
            <a:avLst/>
          </a:prstGeom>
        </p:spPr>
        <p:txBody>
          <a:bodyPr wrap="none">
            <a:spAutoFit/>
          </a:bodyPr>
          <a:lstStyle/>
          <a:p>
            <a:pPr marL="57136" indent="0" algn="ctr">
              <a:buNone/>
            </a:pPr>
            <a:r>
              <a:rPr lang="en-US" sz="2400" dirty="0">
                <a:hlinkClick r:id="rId3"/>
              </a:rPr>
              <a:t>https://learninglabs.cisco.com</a:t>
            </a:r>
            <a:r>
              <a:rPr lang="en-US" sz="2400" dirty="0"/>
              <a:t> </a:t>
            </a:r>
          </a:p>
        </p:txBody>
      </p:sp>
      <p:pic>
        <p:nvPicPr>
          <p:cNvPr id="8" name="Picture 7"/>
          <p:cNvPicPr>
            <a:picLocks noChangeAspect="1"/>
          </p:cNvPicPr>
          <p:nvPr/>
        </p:nvPicPr>
        <p:blipFill>
          <a:blip r:embed="rId4"/>
          <a:stretch>
            <a:fillRect/>
          </a:stretch>
        </p:blipFill>
        <p:spPr>
          <a:xfrm>
            <a:off x="6438612" y="382218"/>
            <a:ext cx="2527300" cy="698500"/>
          </a:xfrm>
          <a:prstGeom prst="rect">
            <a:avLst/>
          </a:prstGeom>
        </p:spPr>
      </p:pic>
    </p:spTree>
    <p:extLst>
      <p:ext uri="{BB962C8B-B14F-4D97-AF65-F5344CB8AC3E}">
        <p14:creationId xmlns:p14="http://schemas.microsoft.com/office/powerpoint/2010/main" val="334184846"/>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644102"/>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Title 2"/>
          <p:cNvSpPr>
            <a:spLocks noGrp="1"/>
          </p:cNvSpPr>
          <p:nvPr>
            <p:ph type="ctrTitle"/>
          </p:nvPr>
        </p:nvSpPr>
        <p:spPr>
          <a:xfrm>
            <a:off x="287338" y="881063"/>
            <a:ext cx="8521700" cy="2279650"/>
          </a:xfrm>
        </p:spPr>
        <p:txBody>
          <a:bodyPr/>
          <a:lstStyle/>
          <a:p>
            <a:pPr marL="182563" indent="-398463" algn="ctr"/>
            <a:r>
              <a:rPr sz="4000" dirty="0">
                <a:latin typeface="Arial" charset="0"/>
                <a:cs typeface="Apple LiGothic Medium" charset="0"/>
              </a:rPr>
              <a:t>…“The </a:t>
            </a:r>
            <a:r>
              <a:rPr sz="4000" b="1" dirty="0">
                <a:latin typeface="Arial" charset="0"/>
                <a:cs typeface="Apple LiGothic Medium" charset="0"/>
              </a:rPr>
              <a:t>core competency</a:t>
            </a:r>
            <a:r>
              <a:rPr sz="4000" dirty="0">
                <a:latin typeface="Arial" charset="0"/>
                <a:cs typeface="Apple LiGothic Medium" charset="0"/>
              </a:rPr>
              <a:t> for Collab Specialists is shifting from telephony and networking, </a:t>
            </a:r>
            <a:br>
              <a:rPr sz="4000" dirty="0">
                <a:latin typeface="Arial" charset="0"/>
                <a:cs typeface="Apple LiGothic Medium" charset="0"/>
              </a:rPr>
            </a:br>
            <a:r>
              <a:rPr sz="4000" b="1" dirty="0">
                <a:latin typeface="Arial" charset="0"/>
                <a:cs typeface="Apple LiGothic Medium" charset="0"/>
              </a:rPr>
              <a:t>towards software skills</a:t>
            </a:r>
            <a:r>
              <a:rPr sz="4000" dirty="0">
                <a:latin typeface="Arial" charset="0"/>
                <a:cs typeface="Apple LiGothic Medium" charset="0"/>
              </a:rPr>
              <a:t> such as API's and integrations”</a:t>
            </a:r>
            <a:r>
              <a:rPr altLang="ja-JP" sz="4000" dirty="0">
                <a:latin typeface="Arial" charset="0"/>
                <a:cs typeface="Apple LiGothic Medium" charset="0"/>
              </a:rPr>
              <a:t>… </a:t>
            </a:r>
            <a:br>
              <a:rPr altLang="ja-JP" sz="4000" dirty="0">
                <a:latin typeface="Arial" charset="0"/>
                <a:cs typeface="Apple LiGothic Medium" charset="0"/>
              </a:rPr>
            </a:br>
            <a:endParaRPr sz="4000" dirty="0">
              <a:latin typeface="Arial" charset="0"/>
              <a:cs typeface="Apple LiGothic Medium" charset="0"/>
            </a:endParaRPr>
          </a:p>
        </p:txBody>
      </p:sp>
      <p:grpSp>
        <p:nvGrpSpPr>
          <p:cNvPr id="209922" name="Group 7"/>
          <p:cNvGrpSpPr>
            <a:grpSpLocks/>
          </p:cNvGrpSpPr>
          <p:nvPr/>
        </p:nvGrpSpPr>
        <p:grpSpPr bwMode="auto">
          <a:xfrm>
            <a:off x="3062288" y="3252788"/>
            <a:ext cx="1270000" cy="1270000"/>
            <a:chOff x="697519" y="1575212"/>
            <a:chExt cx="1270000" cy="1270000"/>
          </a:xfrm>
        </p:grpSpPr>
        <p:pic>
          <p:nvPicPr>
            <p:cNvPr id="209924"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519" y="1575212"/>
              <a:ext cx="1270000"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a:xfrm>
              <a:off x="807056" y="1654587"/>
              <a:ext cx="1076325" cy="1076325"/>
            </a:xfrm>
            <a:prstGeom prst="ellipse">
              <a:avLst/>
            </a:prstGeom>
            <a:noFill/>
            <a:ln w="76200" cmpd="sng">
              <a:solidFill>
                <a:srgbClr val="21479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209923" name="TextBox 10"/>
          <p:cNvSpPr txBox="1">
            <a:spLocks noChangeArrowheads="1"/>
          </p:cNvSpPr>
          <p:nvPr/>
        </p:nvSpPr>
        <p:spPr bwMode="auto">
          <a:xfrm>
            <a:off x="4449763" y="3630613"/>
            <a:ext cx="18462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200" b="1" dirty="0">
                <a:latin typeface="Andale Mono" charset="0"/>
                <a:cs typeface="Andale Mono" charset="0"/>
              </a:rPr>
              <a:t>Jonathan Rosenberg</a:t>
            </a:r>
            <a:br>
              <a:rPr lang="en-US" sz="1200" b="1" dirty="0">
                <a:latin typeface="Andale Mono" charset="0"/>
                <a:cs typeface="Andale Mono" charset="0"/>
              </a:rPr>
            </a:br>
            <a:r>
              <a:rPr lang="en-US" sz="1200" b="1" dirty="0">
                <a:latin typeface="Andale Mono" charset="0"/>
                <a:cs typeface="Andale Mono" charset="0"/>
              </a:rPr>
              <a:t>VP.CTO CTG</a:t>
            </a:r>
          </a:p>
        </p:txBody>
      </p:sp>
    </p:spTree>
    <p:extLst>
      <p:ext uri="{BB962C8B-B14F-4D97-AF65-F5344CB8AC3E}">
        <p14:creationId xmlns:p14="http://schemas.microsoft.com/office/powerpoint/2010/main" val="215466311"/>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259742" y="211624"/>
            <a:ext cx="8659976" cy="728782"/>
          </a:xfrm>
          <a:prstGeom prst="rect">
            <a:avLst/>
          </a:prstGeom>
        </p:spPr>
        <p:txBody>
          <a:bodyPr vert="horz" lIns="91420" tIns="45710" rIns="91420" bIns="45710" rtlCol="0" anchor="t" anchorCtr="0">
            <a:noAutofit/>
          </a:bodyPr>
          <a:lstStyle>
            <a:lvl1pPr algn="l" defTabSz="685748" rtl="0" eaLnBrk="1" latinLnBrk="0" hangingPunct="1">
              <a:lnSpc>
                <a:spcPct val="80000"/>
              </a:lnSpc>
              <a:spcBef>
                <a:spcPct val="0"/>
              </a:spcBef>
              <a:buNone/>
              <a:defRPr lang="en-US" sz="2500" b="0" kern="1200" spc="0" baseline="0" dirty="0">
                <a:solidFill>
                  <a:srgbClr val="0099CC"/>
                </a:solidFill>
                <a:latin typeface="+mj-lt"/>
                <a:ea typeface="+mj-ea"/>
                <a:cs typeface="CiscoSans"/>
              </a:defRPr>
            </a:lvl1pPr>
          </a:lstStyle>
          <a:p>
            <a:r>
              <a:rPr lang="en-US" dirty="0" smtClean="0">
                <a:solidFill>
                  <a:schemeClr val="tx1">
                    <a:lumMod val="65000"/>
                    <a:lumOff val="35000"/>
                  </a:schemeClr>
                </a:solidFill>
              </a:rPr>
              <a:t>Why are APIs Important?</a:t>
            </a:r>
            <a:endParaRPr lang="en-US" dirty="0">
              <a:solidFill>
                <a:schemeClr val="tx1">
                  <a:lumMod val="65000"/>
                  <a:lumOff val="35000"/>
                </a:schemeClr>
              </a:solidFill>
            </a:endParaRPr>
          </a:p>
        </p:txBody>
      </p:sp>
      <p:grpSp>
        <p:nvGrpSpPr>
          <p:cNvPr id="7" name="Group 6"/>
          <p:cNvGrpSpPr/>
          <p:nvPr/>
        </p:nvGrpSpPr>
        <p:grpSpPr>
          <a:xfrm>
            <a:off x="857861" y="1134638"/>
            <a:ext cx="7562969" cy="612653"/>
            <a:chOff x="857861" y="1134638"/>
            <a:chExt cx="7562969" cy="612653"/>
          </a:xfrm>
        </p:grpSpPr>
        <p:grpSp>
          <p:nvGrpSpPr>
            <p:cNvPr id="12" name="Group 11"/>
            <p:cNvGrpSpPr/>
            <p:nvPr/>
          </p:nvGrpSpPr>
          <p:grpSpPr>
            <a:xfrm>
              <a:off x="857861" y="1134638"/>
              <a:ext cx="1481754" cy="612653"/>
              <a:chOff x="4356144" y="1147331"/>
              <a:chExt cx="1481754" cy="612653"/>
            </a:xfrm>
          </p:grpSpPr>
          <p:sp>
            <p:nvSpPr>
              <p:cNvPr id="10" name="Rounded Rectangle 9"/>
              <p:cNvSpPr/>
              <p:nvPr/>
            </p:nvSpPr>
            <p:spPr>
              <a:xfrm>
                <a:off x="4378425" y="1147331"/>
                <a:ext cx="1459473" cy="612653"/>
              </a:xfrm>
              <a:prstGeom prst="round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extBox 5"/>
              <p:cNvSpPr txBox="1"/>
              <p:nvPr/>
            </p:nvSpPr>
            <p:spPr>
              <a:xfrm>
                <a:off x="4356144" y="1162515"/>
                <a:ext cx="1481753" cy="584776"/>
              </a:xfrm>
              <a:prstGeom prst="rect">
                <a:avLst/>
              </a:prstGeom>
              <a:noFill/>
            </p:spPr>
            <p:txBody>
              <a:bodyPr wrap="square" rtlCol="0">
                <a:spAutoFit/>
              </a:bodyPr>
              <a:lstStyle/>
              <a:p>
                <a:pPr algn="ctr"/>
                <a:r>
                  <a:rPr lang="en-US" sz="1600" dirty="0" smtClean="0">
                    <a:solidFill>
                      <a:schemeClr val="bg1"/>
                    </a:solidFill>
                  </a:rPr>
                  <a:t>Speed to Market</a:t>
                </a:r>
                <a:endParaRPr lang="en-US" sz="1600" dirty="0">
                  <a:solidFill>
                    <a:schemeClr val="bg1"/>
                  </a:solidFill>
                </a:endParaRPr>
              </a:p>
            </p:txBody>
          </p:sp>
        </p:grpSp>
        <p:sp>
          <p:nvSpPr>
            <p:cNvPr id="22" name="Right Arrow 21"/>
            <p:cNvSpPr/>
            <p:nvPr/>
          </p:nvSpPr>
          <p:spPr>
            <a:xfrm>
              <a:off x="2967554" y="1168055"/>
              <a:ext cx="1013833" cy="545818"/>
            </a:xfrm>
            <a:prstGeom prst="rightArrow">
              <a:avLst/>
            </a:prstGeom>
            <a:solidFill>
              <a:schemeClr val="accent4"/>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3" name="TextBox 22"/>
            <p:cNvSpPr txBox="1"/>
            <p:nvPr/>
          </p:nvSpPr>
          <p:spPr>
            <a:xfrm>
              <a:off x="4655162" y="1148576"/>
              <a:ext cx="3765668" cy="584776"/>
            </a:xfrm>
            <a:prstGeom prst="rect">
              <a:avLst/>
            </a:prstGeom>
            <a:noFill/>
          </p:spPr>
          <p:txBody>
            <a:bodyPr wrap="square" rtlCol="0">
              <a:spAutoFit/>
            </a:bodyPr>
            <a:lstStyle/>
            <a:p>
              <a:pPr algn="ctr"/>
              <a:r>
                <a:rPr lang="en-US" sz="1600" dirty="0" smtClean="0"/>
                <a:t>Cloud APIs allow companies to rapidly meet the demands of their users.</a:t>
              </a:r>
              <a:endParaRPr lang="en-US" sz="1600" dirty="0"/>
            </a:p>
          </p:txBody>
        </p:sp>
      </p:grpSp>
      <p:grpSp>
        <p:nvGrpSpPr>
          <p:cNvPr id="5" name="Group 4"/>
          <p:cNvGrpSpPr/>
          <p:nvPr/>
        </p:nvGrpSpPr>
        <p:grpSpPr>
          <a:xfrm>
            <a:off x="880144" y="1955076"/>
            <a:ext cx="7648313" cy="612653"/>
            <a:chOff x="880144" y="1930369"/>
            <a:chExt cx="7648313" cy="612653"/>
          </a:xfrm>
        </p:grpSpPr>
        <p:grpSp>
          <p:nvGrpSpPr>
            <p:cNvPr id="13" name="Group 12"/>
            <p:cNvGrpSpPr/>
            <p:nvPr/>
          </p:nvGrpSpPr>
          <p:grpSpPr>
            <a:xfrm>
              <a:off x="880144" y="1930369"/>
              <a:ext cx="1481753" cy="612653"/>
              <a:chOff x="4367285" y="1147331"/>
              <a:chExt cx="1481753" cy="612653"/>
            </a:xfrm>
          </p:grpSpPr>
          <p:sp>
            <p:nvSpPr>
              <p:cNvPr id="14" name="Rounded Rectangle 13"/>
              <p:cNvSpPr/>
              <p:nvPr/>
            </p:nvSpPr>
            <p:spPr>
              <a:xfrm>
                <a:off x="4378425" y="1147331"/>
                <a:ext cx="1459473" cy="612653"/>
              </a:xfrm>
              <a:prstGeom prst="round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 name="TextBox 14"/>
              <p:cNvSpPr txBox="1"/>
              <p:nvPr/>
            </p:nvSpPr>
            <p:spPr>
              <a:xfrm>
                <a:off x="4367285" y="1264958"/>
                <a:ext cx="1481753" cy="338554"/>
              </a:xfrm>
              <a:prstGeom prst="rect">
                <a:avLst/>
              </a:prstGeom>
              <a:noFill/>
            </p:spPr>
            <p:txBody>
              <a:bodyPr wrap="square" rtlCol="0">
                <a:spAutoFit/>
              </a:bodyPr>
              <a:lstStyle/>
              <a:p>
                <a:pPr algn="ctr"/>
                <a:r>
                  <a:rPr lang="en-US" sz="1600" dirty="0" smtClean="0">
                    <a:solidFill>
                      <a:schemeClr val="bg1"/>
                    </a:solidFill>
                  </a:rPr>
                  <a:t>Agility</a:t>
                </a:r>
                <a:endParaRPr lang="en-US" sz="1600" dirty="0">
                  <a:solidFill>
                    <a:schemeClr val="bg1"/>
                  </a:solidFill>
                </a:endParaRPr>
              </a:p>
            </p:txBody>
          </p:sp>
        </p:grpSp>
        <p:sp>
          <p:nvSpPr>
            <p:cNvPr id="24" name="Right Arrow 23"/>
            <p:cNvSpPr/>
            <p:nvPr/>
          </p:nvSpPr>
          <p:spPr>
            <a:xfrm>
              <a:off x="2967554" y="1963786"/>
              <a:ext cx="1013833" cy="545818"/>
            </a:xfrm>
            <a:prstGeom prst="rightArrow">
              <a:avLst/>
            </a:prstGeom>
            <a:solidFill>
              <a:schemeClr val="accent4"/>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4547535" y="1944307"/>
              <a:ext cx="3980922" cy="584776"/>
            </a:xfrm>
            <a:prstGeom prst="rect">
              <a:avLst/>
            </a:prstGeom>
            <a:noFill/>
          </p:spPr>
          <p:txBody>
            <a:bodyPr wrap="square" rtlCol="0">
              <a:spAutoFit/>
            </a:bodyPr>
            <a:lstStyle/>
            <a:p>
              <a:pPr algn="ctr"/>
              <a:r>
                <a:rPr lang="en-US" sz="1600" dirty="0" smtClean="0"/>
                <a:t>Size </a:t>
              </a:r>
              <a:r>
                <a:rPr lang="en-US" sz="1600" dirty="0" err="1" smtClean="0"/>
                <a:t>doesn</a:t>
              </a:r>
              <a:r>
                <a:rPr lang="fr-FR" sz="1600" dirty="0" smtClean="0"/>
                <a:t>’</a:t>
              </a:r>
              <a:r>
                <a:rPr lang="en-US" sz="1600" dirty="0" smtClean="0"/>
                <a:t>t matter.  Companies of all sizes can innovate and share their value.</a:t>
              </a:r>
              <a:endParaRPr lang="en-US" sz="1600" dirty="0"/>
            </a:p>
          </p:txBody>
        </p:sp>
      </p:grpSp>
      <p:grpSp>
        <p:nvGrpSpPr>
          <p:cNvPr id="3" name="Group 2"/>
          <p:cNvGrpSpPr/>
          <p:nvPr/>
        </p:nvGrpSpPr>
        <p:grpSpPr>
          <a:xfrm>
            <a:off x="880143" y="2775514"/>
            <a:ext cx="7648314" cy="830997"/>
            <a:chOff x="880143" y="2775719"/>
            <a:chExt cx="7648314" cy="830997"/>
          </a:xfrm>
        </p:grpSpPr>
        <p:grpSp>
          <p:nvGrpSpPr>
            <p:cNvPr id="16" name="Group 15"/>
            <p:cNvGrpSpPr/>
            <p:nvPr/>
          </p:nvGrpSpPr>
          <p:grpSpPr>
            <a:xfrm>
              <a:off x="880143" y="2884891"/>
              <a:ext cx="1481753" cy="612653"/>
              <a:chOff x="4367285" y="1147331"/>
              <a:chExt cx="1481753" cy="612653"/>
            </a:xfrm>
          </p:grpSpPr>
          <p:sp>
            <p:nvSpPr>
              <p:cNvPr id="17" name="Rounded Rectangle 16"/>
              <p:cNvSpPr/>
              <p:nvPr/>
            </p:nvSpPr>
            <p:spPr>
              <a:xfrm>
                <a:off x="4378425" y="1147331"/>
                <a:ext cx="1459473" cy="612653"/>
              </a:xfrm>
              <a:prstGeom prst="round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 name="TextBox 17"/>
              <p:cNvSpPr txBox="1"/>
              <p:nvPr/>
            </p:nvSpPr>
            <p:spPr>
              <a:xfrm>
                <a:off x="4367285" y="1264958"/>
                <a:ext cx="1481753" cy="338554"/>
              </a:xfrm>
              <a:prstGeom prst="rect">
                <a:avLst/>
              </a:prstGeom>
              <a:noFill/>
            </p:spPr>
            <p:txBody>
              <a:bodyPr wrap="square" rtlCol="0">
                <a:spAutoFit/>
              </a:bodyPr>
              <a:lstStyle/>
              <a:p>
                <a:pPr algn="ctr"/>
                <a:r>
                  <a:rPr lang="en-US" sz="1600" dirty="0" smtClean="0">
                    <a:solidFill>
                      <a:schemeClr val="bg1"/>
                    </a:solidFill>
                  </a:rPr>
                  <a:t>Flexibility</a:t>
                </a:r>
                <a:endParaRPr lang="en-US" sz="1600" dirty="0">
                  <a:solidFill>
                    <a:schemeClr val="bg1"/>
                  </a:solidFill>
                </a:endParaRPr>
              </a:p>
            </p:txBody>
          </p:sp>
        </p:grpSp>
        <p:sp>
          <p:nvSpPr>
            <p:cNvPr id="26" name="Right Arrow 25"/>
            <p:cNvSpPr/>
            <p:nvPr/>
          </p:nvSpPr>
          <p:spPr>
            <a:xfrm>
              <a:off x="2967554" y="2918308"/>
              <a:ext cx="1013833" cy="545818"/>
            </a:xfrm>
            <a:prstGeom prst="rightArrow">
              <a:avLst/>
            </a:prstGeom>
            <a:solidFill>
              <a:schemeClr val="accent4"/>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8" name="TextBox 27"/>
            <p:cNvSpPr txBox="1"/>
            <p:nvPr/>
          </p:nvSpPr>
          <p:spPr>
            <a:xfrm>
              <a:off x="4547535" y="2775719"/>
              <a:ext cx="3980922" cy="830997"/>
            </a:xfrm>
            <a:prstGeom prst="rect">
              <a:avLst/>
            </a:prstGeom>
            <a:noFill/>
          </p:spPr>
          <p:txBody>
            <a:bodyPr wrap="square" rtlCol="0">
              <a:spAutoFit/>
            </a:bodyPr>
            <a:lstStyle/>
            <a:p>
              <a:pPr algn="ctr"/>
              <a:r>
                <a:rPr lang="en-US" sz="1600" dirty="0" smtClean="0"/>
                <a:t>Data and functionality can be composed and reused in different ways to fill portfolio gaps, and do what no one else can.</a:t>
              </a:r>
              <a:endParaRPr lang="en-US" sz="1600" dirty="0"/>
            </a:p>
          </p:txBody>
        </p:sp>
      </p:grpSp>
      <p:grpSp>
        <p:nvGrpSpPr>
          <p:cNvPr id="2" name="Group 1"/>
          <p:cNvGrpSpPr/>
          <p:nvPr/>
        </p:nvGrpSpPr>
        <p:grpSpPr>
          <a:xfrm>
            <a:off x="891283" y="3814295"/>
            <a:ext cx="7637174" cy="613291"/>
            <a:chOff x="891283" y="3814295"/>
            <a:chExt cx="7637174" cy="613291"/>
          </a:xfrm>
        </p:grpSpPr>
        <p:grpSp>
          <p:nvGrpSpPr>
            <p:cNvPr id="19" name="Group 18"/>
            <p:cNvGrpSpPr/>
            <p:nvPr/>
          </p:nvGrpSpPr>
          <p:grpSpPr>
            <a:xfrm>
              <a:off x="891283" y="3814295"/>
              <a:ext cx="1481753" cy="613291"/>
              <a:chOff x="4367285" y="1147331"/>
              <a:chExt cx="1481753" cy="613291"/>
            </a:xfrm>
          </p:grpSpPr>
          <p:sp>
            <p:nvSpPr>
              <p:cNvPr id="20" name="Rounded Rectangle 19"/>
              <p:cNvSpPr/>
              <p:nvPr/>
            </p:nvSpPr>
            <p:spPr>
              <a:xfrm>
                <a:off x="4378425" y="1147331"/>
                <a:ext cx="1459473" cy="612653"/>
              </a:xfrm>
              <a:prstGeom prst="round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1" name="TextBox 20"/>
              <p:cNvSpPr txBox="1"/>
              <p:nvPr/>
            </p:nvSpPr>
            <p:spPr>
              <a:xfrm>
                <a:off x="4367285" y="1175846"/>
                <a:ext cx="1481753" cy="584776"/>
              </a:xfrm>
              <a:prstGeom prst="rect">
                <a:avLst/>
              </a:prstGeom>
              <a:noFill/>
            </p:spPr>
            <p:txBody>
              <a:bodyPr wrap="square" rtlCol="0">
                <a:spAutoFit/>
              </a:bodyPr>
              <a:lstStyle/>
              <a:p>
                <a:pPr algn="ctr"/>
                <a:r>
                  <a:rPr lang="en-US" sz="1600" dirty="0" smtClean="0">
                    <a:solidFill>
                      <a:schemeClr val="bg1"/>
                    </a:solidFill>
                  </a:rPr>
                  <a:t>Monetizing Core Value</a:t>
                </a:r>
                <a:endParaRPr lang="en-US" sz="1600" dirty="0">
                  <a:solidFill>
                    <a:schemeClr val="bg1"/>
                  </a:solidFill>
                </a:endParaRPr>
              </a:p>
            </p:txBody>
          </p:sp>
        </p:grpSp>
        <p:sp>
          <p:nvSpPr>
            <p:cNvPr id="27" name="Right Arrow 26"/>
            <p:cNvSpPr/>
            <p:nvPr/>
          </p:nvSpPr>
          <p:spPr>
            <a:xfrm>
              <a:off x="2967554" y="3848031"/>
              <a:ext cx="1013833" cy="545818"/>
            </a:xfrm>
            <a:prstGeom prst="rightArrow">
              <a:avLst/>
            </a:prstGeom>
            <a:solidFill>
              <a:schemeClr val="accent4"/>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9" name="TextBox 28"/>
            <p:cNvSpPr txBox="1"/>
            <p:nvPr/>
          </p:nvSpPr>
          <p:spPr>
            <a:xfrm>
              <a:off x="4547535" y="3828552"/>
              <a:ext cx="3980922" cy="584776"/>
            </a:xfrm>
            <a:prstGeom prst="rect">
              <a:avLst/>
            </a:prstGeom>
            <a:noFill/>
          </p:spPr>
          <p:txBody>
            <a:bodyPr wrap="square" rtlCol="0">
              <a:spAutoFit/>
            </a:bodyPr>
            <a:lstStyle/>
            <a:p>
              <a:pPr algn="ctr"/>
              <a:r>
                <a:rPr lang="en-US" sz="1600" dirty="0" smtClean="0"/>
                <a:t>Companies can package and expose their core services more easily.</a:t>
              </a:r>
              <a:endParaRPr lang="en-US" sz="1600" dirty="0"/>
            </a:p>
          </p:txBody>
        </p:sp>
      </p:grpSp>
    </p:spTree>
    <p:extLst>
      <p:ext uri="{BB962C8B-B14F-4D97-AF65-F5344CB8AC3E}">
        <p14:creationId xmlns:p14="http://schemas.microsoft.com/office/powerpoint/2010/main" val="197811808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949" y="158732"/>
            <a:ext cx="8524223" cy="461665"/>
          </a:xfrm>
          <a:prstGeom prst="rect">
            <a:avLst/>
          </a:prstGeom>
          <a:noFill/>
        </p:spPr>
        <p:txBody>
          <a:bodyPr wrap="square" rtlCol="0">
            <a:spAutoFit/>
          </a:bodyPr>
          <a:lstStyle/>
          <a:p>
            <a:r>
              <a:rPr lang="en-US" sz="2400" dirty="0" smtClean="0">
                <a:solidFill>
                  <a:schemeClr val="tx1">
                    <a:lumMod val="65000"/>
                    <a:lumOff val="35000"/>
                  </a:schemeClr>
                </a:solidFill>
              </a:rPr>
              <a:t>How Cloud APIs are silently disrupting our </a:t>
            </a:r>
            <a:r>
              <a:rPr lang="en-US" sz="2400" u="sng" dirty="0">
                <a:solidFill>
                  <a:schemeClr val="tx1">
                    <a:lumMod val="65000"/>
                    <a:lumOff val="35000"/>
                  </a:schemeClr>
                </a:solidFill>
              </a:rPr>
              <a:t>E</a:t>
            </a:r>
            <a:r>
              <a:rPr lang="en-US" sz="2400" u="sng" dirty="0" smtClean="0">
                <a:solidFill>
                  <a:schemeClr val="tx1">
                    <a:lumMod val="65000"/>
                    <a:lumOff val="35000"/>
                  </a:schemeClr>
                </a:solidFill>
              </a:rPr>
              <a:t>xperience</a:t>
            </a:r>
            <a:r>
              <a:rPr lang="en-US" sz="2400" dirty="0" smtClean="0">
                <a:solidFill>
                  <a:schemeClr val="tx1">
                    <a:lumMod val="65000"/>
                    <a:lumOff val="35000"/>
                  </a:schemeClr>
                </a:solidFill>
              </a:rPr>
              <a:t>…</a:t>
            </a:r>
            <a:endParaRPr lang="en-US" sz="2400" dirty="0">
              <a:solidFill>
                <a:schemeClr val="tx1">
                  <a:lumMod val="65000"/>
                  <a:lumOff val="35000"/>
                </a:schemeClr>
              </a:solidFill>
            </a:endParaRPr>
          </a:p>
        </p:txBody>
      </p:sp>
      <p:pic>
        <p:nvPicPr>
          <p:cNvPr id="2" name="Picture 1"/>
          <p:cNvPicPr>
            <a:picLocks noChangeAspect="1"/>
          </p:cNvPicPr>
          <p:nvPr/>
        </p:nvPicPr>
        <p:blipFill>
          <a:blip r:embed="rId3"/>
          <a:stretch>
            <a:fillRect/>
          </a:stretch>
        </p:blipFill>
        <p:spPr>
          <a:xfrm>
            <a:off x="3058237" y="1526260"/>
            <a:ext cx="2728525" cy="286793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24950" y="1296698"/>
            <a:ext cx="1785420" cy="391921"/>
          </a:xfrm>
          <a:prstGeom prst="rect">
            <a:avLst/>
          </a:prstGeom>
        </p:spPr>
      </p:pic>
      <p:pic>
        <p:nvPicPr>
          <p:cNvPr id="7" name="Picture 6"/>
          <p:cNvPicPr>
            <a:picLocks noChangeAspect="1"/>
          </p:cNvPicPr>
          <p:nvPr/>
        </p:nvPicPr>
        <p:blipFill>
          <a:blip r:embed="rId5"/>
          <a:stretch>
            <a:fillRect/>
          </a:stretch>
        </p:blipFill>
        <p:spPr>
          <a:xfrm>
            <a:off x="280884" y="2624445"/>
            <a:ext cx="1807429" cy="43884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5515" y="4030409"/>
            <a:ext cx="1484855" cy="363790"/>
          </a:xfrm>
          <a:prstGeom prst="rect">
            <a:avLst/>
          </a:prstGeom>
        </p:spPr>
      </p:pic>
      <p:pic>
        <p:nvPicPr>
          <p:cNvPr id="9" name="Picture 8"/>
          <p:cNvPicPr>
            <a:picLocks noChangeAspect="1"/>
          </p:cNvPicPr>
          <p:nvPr/>
        </p:nvPicPr>
        <p:blipFill>
          <a:blip r:embed="rId7"/>
          <a:stretch>
            <a:fillRect/>
          </a:stretch>
        </p:blipFill>
        <p:spPr>
          <a:xfrm>
            <a:off x="837682" y="3344610"/>
            <a:ext cx="2049587" cy="1229752"/>
          </a:xfrm>
          <a:prstGeom prst="rect">
            <a:avLst/>
          </a:prstGeom>
          <a:effectLst>
            <a:softEdge rad="88900"/>
          </a:effectLst>
        </p:spPr>
      </p:pic>
      <p:pic>
        <p:nvPicPr>
          <p:cNvPr id="10" name="Picture 9"/>
          <p:cNvPicPr>
            <a:picLocks noChangeAspect="1"/>
          </p:cNvPicPr>
          <p:nvPr/>
        </p:nvPicPr>
        <p:blipFill>
          <a:blip r:embed="rId8"/>
          <a:stretch>
            <a:fillRect/>
          </a:stretch>
        </p:blipFill>
        <p:spPr>
          <a:xfrm>
            <a:off x="6083377" y="2087684"/>
            <a:ext cx="2713885" cy="1536059"/>
          </a:xfrm>
          <a:prstGeom prst="rect">
            <a:avLst/>
          </a:prstGeom>
          <a:effectLst>
            <a:softEdge rad="63500"/>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83662" y="1027476"/>
            <a:ext cx="2074575" cy="1394115"/>
          </a:xfrm>
          <a:prstGeom prst="rect">
            <a:avLst/>
          </a:prstGeom>
        </p:spPr>
      </p:pic>
    </p:spTree>
    <p:extLst>
      <p:ext uri="{BB962C8B-B14F-4D97-AF65-F5344CB8AC3E}">
        <p14:creationId xmlns:p14="http://schemas.microsoft.com/office/powerpoint/2010/main" val="130447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101"/>
          <p:cNvSpPr/>
          <p:nvPr/>
        </p:nvSpPr>
        <p:spPr>
          <a:xfrm>
            <a:off x="561976" y="1226057"/>
            <a:ext cx="8112124" cy="1415444"/>
          </a:xfrm>
          <a:prstGeom prst="roundRect">
            <a:avLst>
              <a:gd name="adj" fmla="val 9527"/>
            </a:avLst>
          </a:prstGeom>
          <a:solidFill>
            <a:schemeClr val="bg1"/>
          </a:solidFill>
          <a:ln>
            <a:solidFill>
              <a:schemeClr val="tx1"/>
            </a:solidFill>
            <a:miter lim="400000"/>
          </a:ln>
        </p:spPr>
        <p:txBody>
          <a:bodyPr lIns="17006" tIns="17006" rIns="17006" bIns="17006" anchor="t"/>
          <a:lstStyle/>
          <a:p>
            <a:pPr lvl="0" algn="ctr">
              <a:defRPr sz="2000">
                <a:solidFill>
                  <a:srgbClr val="FFFFFF"/>
                </a:solidFill>
                <a:latin typeface="Helvetica Neue Bold Condensed"/>
                <a:ea typeface="Helvetica Neue Bold Condensed"/>
                <a:cs typeface="Helvetica Neue Bold Condensed"/>
                <a:sym typeface="Helvetica Neue Bold Condensed"/>
              </a:defRPr>
            </a:pPr>
            <a:endParaRPr>
              <a:solidFill>
                <a:srgbClr val="676767"/>
              </a:solidFill>
            </a:endParaRPr>
          </a:p>
        </p:txBody>
      </p:sp>
      <p:sp>
        <p:nvSpPr>
          <p:cNvPr id="36" name="Shape 101"/>
          <p:cNvSpPr/>
          <p:nvPr/>
        </p:nvSpPr>
        <p:spPr>
          <a:xfrm>
            <a:off x="561976" y="2771824"/>
            <a:ext cx="8112124" cy="1415444"/>
          </a:xfrm>
          <a:prstGeom prst="roundRect">
            <a:avLst>
              <a:gd name="adj" fmla="val 9527"/>
            </a:avLst>
          </a:prstGeom>
          <a:solidFill>
            <a:srgbClr val="FFFFFF"/>
          </a:solidFill>
          <a:ln>
            <a:solidFill>
              <a:schemeClr val="tx1"/>
            </a:solidFill>
            <a:miter lim="400000"/>
          </a:ln>
        </p:spPr>
        <p:txBody>
          <a:bodyPr lIns="17006" tIns="17006" rIns="17006" bIns="17006" anchor="t"/>
          <a:lstStyle/>
          <a:p>
            <a:pPr lvl="0" algn="ctr">
              <a:defRPr sz="2000">
                <a:solidFill>
                  <a:srgbClr val="FFFFFF"/>
                </a:solidFill>
                <a:latin typeface="Helvetica Neue Bold Condensed"/>
                <a:ea typeface="Helvetica Neue Bold Condensed"/>
                <a:cs typeface="Helvetica Neue Bold Condensed"/>
                <a:sym typeface="Helvetica Neue Bold Condensed"/>
              </a:defRPr>
            </a:pPr>
            <a:endParaRPr>
              <a:solidFill>
                <a:srgbClr val="676767"/>
              </a:solidFill>
            </a:endParaRPr>
          </a:p>
        </p:txBody>
      </p:sp>
      <p:sp>
        <p:nvSpPr>
          <p:cNvPr id="3" name="Title 2"/>
          <p:cNvSpPr>
            <a:spLocks noGrp="1"/>
          </p:cNvSpPr>
          <p:nvPr>
            <p:ph type="title"/>
          </p:nvPr>
        </p:nvSpPr>
        <p:spPr/>
        <p:txBody>
          <a:bodyPr/>
          <a:lstStyle/>
          <a:p>
            <a:r>
              <a:rPr lang="en-US" dirty="0" smtClean="0"/>
              <a:t>Who Uses the Integrations and APIs?</a:t>
            </a:r>
            <a:endParaRPr lang="en-US" dirty="0"/>
          </a:p>
        </p:txBody>
      </p:sp>
      <p:grpSp>
        <p:nvGrpSpPr>
          <p:cNvPr id="15" name="Group 14"/>
          <p:cNvGrpSpPr/>
          <p:nvPr/>
        </p:nvGrpSpPr>
        <p:grpSpPr>
          <a:xfrm>
            <a:off x="1231286" y="2972687"/>
            <a:ext cx="740664" cy="742950"/>
            <a:chOff x="5260498" y="1345217"/>
            <a:chExt cx="740664" cy="742950"/>
          </a:xfrm>
        </p:grpSpPr>
        <p:sp>
          <p:nvSpPr>
            <p:cNvPr id="6" name="Oval 5"/>
            <p:cNvSpPr/>
            <p:nvPr/>
          </p:nvSpPr>
          <p:spPr>
            <a:xfrm>
              <a:off x="5260498" y="1345217"/>
              <a:ext cx="740664" cy="742950"/>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p>
          </p:txBody>
        </p:sp>
        <p:sp>
          <p:nvSpPr>
            <p:cNvPr id="7" name="Freeform 153"/>
            <p:cNvSpPr>
              <a:spLocks noChangeAspect="1"/>
            </p:cNvSpPr>
            <p:nvPr/>
          </p:nvSpPr>
          <p:spPr bwMode="auto">
            <a:xfrm>
              <a:off x="5385703" y="1530457"/>
              <a:ext cx="467907" cy="363933"/>
            </a:xfrm>
            <a:custGeom>
              <a:avLst/>
              <a:gdLst>
                <a:gd name="T0" fmla="*/ 1487 w 3438"/>
                <a:gd name="T1" fmla="*/ 10 h 2897"/>
                <a:gd name="T2" fmla="*/ 1657 w 3438"/>
                <a:gd name="T3" fmla="*/ 65 h 2897"/>
                <a:gd name="T4" fmla="*/ 1811 w 3438"/>
                <a:gd name="T5" fmla="*/ 165 h 2897"/>
                <a:gd name="T6" fmla="*/ 1916 w 3438"/>
                <a:gd name="T7" fmla="*/ 1435 h 2897"/>
                <a:gd name="T8" fmla="*/ 2190 w 3438"/>
                <a:gd name="T9" fmla="*/ 986 h 2897"/>
                <a:gd name="T10" fmla="*/ 2153 w 3438"/>
                <a:gd name="T11" fmla="*/ 818 h 2897"/>
                <a:gd name="T12" fmla="*/ 2158 w 3438"/>
                <a:gd name="T13" fmla="*/ 645 h 2897"/>
                <a:gd name="T14" fmla="*/ 2207 w 3438"/>
                <a:gd name="T15" fmla="*/ 479 h 2897"/>
                <a:gd name="T16" fmla="*/ 2299 w 3438"/>
                <a:gd name="T17" fmla="*/ 327 h 2897"/>
                <a:gd name="T18" fmla="*/ 2430 w 3438"/>
                <a:gd name="T19" fmla="*/ 202 h 2897"/>
                <a:gd name="T20" fmla="*/ 2586 w 3438"/>
                <a:gd name="T21" fmla="*/ 122 h 2897"/>
                <a:gd name="T22" fmla="*/ 2752 w 3438"/>
                <a:gd name="T23" fmla="*/ 88 h 2897"/>
                <a:gd name="T24" fmla="*/ 2921 w 3438"/>
                <a:gd name="T25" fmla="*/ 101 h 2897"/>
                <a:gd name="T26" fmla="*/ 3084 w 3438"/>
                <a:gd name="T27" fmla="*/ 159 h 2897"/>
                <a:gd name="T28" fmla="*/ 2601 w 3438"/>
                <a:gd name="T29" fmla="*/ 676 h 2897"/>
                <a:gd name="T30" fmla="*/ 2578 w 3438"/>
                <a:gd name="T31" fmla="*/ 776 h 2897"/>
                <a:gd name="T32" fmla="*/ 2601 w 3438"/>
                <a:gd name="T33" fmla="*/ 876 h 2897"/>
                <a:gd name="T34" fmla="*/ 2668 w 3438"/>
                <a:gd name="T35" fmla="*/ 956 h 2897"/>
                <a:gd name="T36" fmla="*/ 2760 w 3438"/>
                <a:gd name="T37" fmla="*/ 995 h 2897"/>
                <a:gd name="T38" fmla="*/ 2858 w 3438"/>
                <a:gd name="T39" fmla="*/ 988 h 2897"/>
                <a:gd name="T40" fmla="*/ 2945 w 3438"/>
                <a:gd name="T41" fmla="*/ 933 h 2897"/>
                <a:gd name="T42" fmla="*/ 3416 w 3438"/>
                <a:gd name="T43" fmla="*/ 590 h 2897"/>
                <a:gd name="T44" fmla="*/ 3438 w 3438"/>
                <a:gd name="T45" fmla="*/ 758 h 2897"/>
                <a:gd name="T46" fmla="*/ 3428 w 3438"/>
                <a:gd name="T47" fmla="*/ 870 h 2897"/>
                <a:gd name="T48" fmla="*/ 3379 w 3438"/>
                <a:gd name="T49" fmla="*/ 1034 h 2897"/>
                <a:gd name="T50" fmla="*/ 3290 w 3438"/>
                <a:gd name="T51" fmla="*/ 1182 h 2897"/>
                <a:gd name="T52" fmla="*/ 3160 w 3438"/>
                <a:gd name="T53" fmla="*/ 1305 h 2897"/>
                <a:gd name="T54" fmla="*/ 3008 w 3438"/>
                <a:gd name="T55" fmla="*/ 1384 h 2897"/>
                <a:gd name="T56" fmla="*/ 2844 w 3438"/>
                <a:gd name="T57" fmla="*/ 1420 h 2897"/>
                <a:gd name="T58" fmla="*/ 2677 w 3438"/>
                <a:gd name="T59" fmla="*/ 1410 h 2897"/>
                <a:gd name="T60" fmla="*/ 2518 w 3438"/>
                <a:gd name="T61" fmla="*/ 1358 h 2897"/>
                <a:gd name="T62" fmla="*/ 3048 w 3438"/>
                <a:gd name="T63" fmla="*/ 2610 h 2897"/>
                <a:gd name="T64" fmla="*/ 3091 w 3438"/>
                <a:gd name="T65" fmla="*/ 2685 h 2897"/>
                <a:gd name="T66" fmla="*/ 3091 w 3438"/>
                <a:gd name="T67" fmla="*/ 2770 h 2897"/>
                <a:gd name="T68" fmla="*/ 3048 w 3438"/>
                <a:gd name="T69" fmla="*/ 2846 h 2897"/>
                <a:gd name="T70" fmla="*/ 2976 w 3438"/>
                <a:gd name="T71" fmla="*/ 2889 h 2897"/>
                <a:gd name="T72" fmla="*/ 2894 w 3438"/>
                <a:gd name="T73" fmla="*/ 2889 h 2897"/>
                <a:gd name="T74" fmla="*/ 2821 w 3438"/>
                <a:gd name="T75" fmla="*/ 2846 h 2897"/>
                <a:gd name="T76" fmla="*/ 1009 w 3438"/>
                <a:gd name="T77" fmla="*/ 2868 h 2897"/>
                <a:gd name="T78" fmla="*/ 932 w 3438"/>
                <a:gd name="T79" fmla="*/ 2897 h 2897"/>
                <a:gd name="T80" fmla="*/ 851 w 3438"/>
                <a:gd name="T81" fmla="*/ 2883 h 2897"/>
                <a:gd name="T82" fmla="*/ 785 w 3438"/>
                <a:gd name="T83" fmla="*/ 2826 h 2897"/>
                <a:gd name="T84" fmla="*/ 757 w 3438"/>
                <a:gd name="T85" fmla="*/ 2745 h 2897"/>
                <a:gd name="T86" fmla="*/ 771 w 3438"/>
                <a:gd name="T87" fmla="*/ 2661 h 2897"/>
                <a:gd name="T88" fmla="*/ 1690 w 3438"/>
                <a:gd name="T89" fmla="*/ 1674 h 2897"/>
                <a:gd name="T90" fmla="*/ 1057 w 3438"/>
                <a:gd name="T91" fmla="*/ 1038 h 2897"/>
                <a:gd name="T92" fmla="*/ 641 w 3438"/>
                <a:gd name="T93" fmla="*/ 1454 h 2897"/>
                <a:gd name="T94" fmla="*/ 579 w 3438"/>
                <a:gd name="T95" fmla="*/ 1454 h 2897"/>
                <a:gd name="T96" fmla="*/ 28 w 3438"/>
                <a:gd name="T97" fmla="*/ 897 h 2897"/>
                <a:gd name="T98" fmla="*/ 0 w 3438"/>
                <a:gd name="T99" fmla="*/ 837 h 2897"/>
                <a:gd name="T100" fmla="*/ 14 w 3438"/>
                <a:gd name="T101" fmla="*/ 773 h 2897"/>
                <a:gd name="T102" fmla="*/ 436 w 3438"/>
                <a:gd name="T103" fmla="*/ 336 h 2897"/>
                <a:gd name="T104" fmla="*/ 498 w 3438"/>
                <a:gd name="T105" fmla="*/ 322 h 2897"/>
                <a:gd name="T106" fmla="*/ 556 w 3438"/>
                <a:gd name="T107" fmla="*/ 350 h 2897"/>
                <a:gd name="T108" fmla="*/ 928 w 3438"/>
                <a:gd name="T109" fmla="*/ 165 h 2897"/>
                <a:gd name="T110" fmla="*/ 1082 w 3438"/>
                <a:gd name="T111" fmla="*/ 65 h 2897"/>
                <a:gd name="T112" fmla="*/ 1252 w 3438"/>
                <a:gd name="T113" fmla="*/ 10 h 2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38" h="2897">
                  <a:moveTo>
                    <a:pt x="1369" y="0"/>
                  </a:moveTo>
                  <a:lnTo>
                    <a:pt x="1429" y="2"/>
                  </a:lnTo>
                  <a:lnTo>
                    <a:pt x="1487" y="10"/>
                  </a:lnTo>
                  <a:lnTo>
                    <a:pt x="1544" y="23"/>
                  </a:lnTo>
                  <a:lnTo>
                    <a:pt x="1602" y="41"/>
                  </a:lnTo>
                  <a:lnTo>
                    <a:pt x="1657" y="65"/>
                  </a:lnTo>
                  <a:lnTo>
                    <a:pt x="1710" y="93"/>
                  </a:lnTo>
                  <a:lnTo>
                    <a:pt x="1763" y="126"/>
                  </a:lnTo>
                  <a:lnTo>
                    <a:pt x="1811" y="165"/>
                  </a:lnTo>
                  <a:lnTo>
                    <a:pt x="1858" y="209"/>
                  </a:lnTo>
                  <a:lnTo>
                    <a:pt x="1296" y="792"/>
                  </a:lnTo>
                  <a:lnTo>
                    <a:pt x="1916" y="1435"/>
                  </a:lnTo>
                  <a:lnTo>
                    <a:pt x="2239" y="1093"/>
                  </a:lnTo>
                  <a:lnTo>
                    <a:pt x="2212" y="1040"/>
                  </a:lnTo>
                  <a:lnTo>
                    <a:pt x="2190" y="986"/>
                  </a:lnTo>
                  <a:lnTo>
                    <a:pt x="2173" y="932"/>
                  </a:lnTo>
                  <a:lnTo>
                    <a:pt x="2160" y="875"/>
                  </a:lnTo>
                  <a:lnTo>
                    <a:pt x="2153" y="818"/>
                  </a:lnTo>
                  <a:lnTo>
                    <a:pt x="2150" y="760"/>
                  </a:lnTo>
                  <a:lnTo>
                    <a:pt x="2152" y="703"/>
                  </a:lnTo>
                  <a:lnTo>
                    <a:pt x="2158" y="645"/>
                  </a:lnTo>
                  <a:lnTo>
                    <a:pt x="2170" y="588"/>
                  </a:lnTo>
                  <a:lnTo>
                    <a:pt x="2186" y="533"/>
                  </a:lnTo>
                  <a:lnTo>
                    <a:pt x="2207" y="479"/>
                  </a:lnTo>
                  <a:lnTo>
                    <a:pt x="2233" y="426"/>
                  </a:lnTo>
                  <a:lnTo>
                    <a:pt x="2263" y="375"/>
                  </a:lnTo>
                  <a:lnTo>
                    <a:pt x="2299" y="327"/>
                  </a:lnTo>
                  <a:lnTo>
                    <a:pt x="2338" y="281"/>
                  </a:lnTo>
                  <a:lnTo>
                    <a:pt x="2383" y="239"/>
                  </a:lnTo>
                  <a:lnTo>
                    <a:pt x="2430" y="202"/>
                  </a:lnTo>
                  <a:lnTo>
                    <a:pt x="2480" y="170"/>
                  </a:lnTo>
                  <a:lnTo>
                    <a:pt x="2532" y="143"/>
                  </a:lnTo>
                  <a:lnTo>
                    <a:pt x="2586" y="122"/>
                  </a:lnTo>
                  <a:lnTo>
                    <a:pt x="2640" y="105"/>
                  </a:lnTo>
                  <a:lnTo>
                    <a:pt x="2696" y="95"/>
                  </a:lnTo>
                  <a:lnTo>
                    <a:pt x="2752" y="88"/>
                  </a:lnTo>
                  <a:lnTo>
                    <a:pt x="2809" y="87"/>
                  </a:lnTo>
                  <a:lnTo>
                    <a:pt x="2866" y="92"/>
                  </a:lnTo>
                  <a:lnTo>
                    <a:pt x="2921" y="101"/>
                  </a:lnTo>
                  <a:lnTo>
                    <a:pt x="2976" y="115"/>
                  </a:lnTo>
                  <a:lnTo>
                    <a:pt x="3030" y="136"/>
                  </a:lnTo>
                  <a:lnTo>
                    <a:pt x="3084" y="159"/>
                  </a:lnTo>
                  <a:lnTo>
                    <a:pt x="2641" y="619"/>
                  </a:lnTo>
                  <a:lnTo>
                    <a:pt x="2619" y="645"/>
                  </a:lnTo>
                  <a:lnTo>
                    <a:pt x="2601" y="676"/>
                  </a:lnTo>
                  <a:lnTo>
                    <a:pt x="2588" y="708"/>
                  </a:lnTo>
                  <a:lnTo>
                    <a:pt x="2580" y="741"/>
                  </a:lnTo>
                  <a:lnTo>
                    <a:pt x="2578" y="776"/>
                  </a:lnTo>
                  <a:lnTo>
                    <a:pt x="2580" y="810"/>
                  </a:lnTo>
                  <a:lnTo>
                    <a:pt x="2588" y="843"/>
                  </a:lnTo>
                  <a:lnTo>
                    <a:pt x="2601" y="876"/>
                  </a:lnTo>
                  <a:lnTo>
                    <a:pt x="2619" y="906"/>
                  </a:lnTo>
                  <a:lnTo>
                    <a:pt x="2641" y="933"/>
                  </a:lnTo>
                  <a:lnTo>
                    <a:pt x="2668" y="956"/>
                  </a:lnTo>
                  <a:lnTo>
                    <a:pt x="2696" y="975"/>
                  </a:lnTo>
                  <a:lnTo>
                    <a:pt x="2728" y="988"/>
                  </a:lnTo>
                  <a:lnTo>
                    <a:pt x="2760" y="995"/>
                  </a:lnTo>
                  <a:lnTo>
                    <a:pt x="2793" y="998"/>
                  </a:lnTo>
                  <a:lnTo>
                    <a:pt x="2826" y="995"/>
                  </a:lnTo>
                  <a:lnTo>
                    <a:pt x="2858" y="988"/>
                  </a:lnTo>
                  <a:lnTo>
                    <a:pt x="2889" y="975"/>
                  </a:lnTo>
                  <a:lnTo>
                    <a:pt x="2919" y="956"/>
                  </a:lnTo>
                  <a:lnTo>
                    <a:pt x="2945" y="933"/>
                  </a:lnTo>
                  <a:lnTo>
                    <a:pt x="3380" y="482"/>
                  </a:lnTo>
                  <a:lnTo>
                    <a:pt x="3401" y="535"/>
                  </a:lnTo>
                  <a:lnTo>
                    <a:pt x="3416" y="590"/>
                  </a:lnTo>
                  <a:lnTo>
                    <a:pt x="3428" y="645"/>
                  </a:lnTo>
                  <a:lnTo>
                    <a:pt x="3436" y="701"/>
                  </a:lnTo>
                  <a:lnTo>
                    <a:pt x="3438" y="758"/>
                  </a:lnTo>
                  <a:lnTo>
                    <a:pt x="3438" y="758"/>
                  </a:lnTo>
                  <a:lnTo>
                    <a:pt x="3435" y="814"/>
                  </a:lnTo>
                  <a:lnTo>
                    <a:pt x="3428" y="870"/>
                  </a:lnTo>
                  <a:lnTo>
                    <a:pt x="3416" y="926"/>
                  </a:lnTo>
                  <a:lnTo>
                    <a:pt x="3401" y="981"/>
                  </a:lnTo>
                  <a:lnTo>
                    <a:pt x="3379" y="1034"/>
                  </a:lnTo>
                  <a:lnTo>
                    <a:pt x="3355" y="1085"/>
                  </a:lnTo>
                  <a:lnTo>
                    <a:pt x="3324" y="1135"/>
                  </a:lnTo>
                  <a:lnTo>
                    <a:pt x="3290" y="1182"/>
                  </a:lnTo>
                  <a:lnTo>
                    <a:pt x="3251" y="1226"/>
                  </a:lnTo>
                  <a:lnTo>
                    <a:pt x="3206" y="1268"/>
                  </a:lnTo>
                  <a:lnTo>
                    <a:pt x="3160" y="1305"/>
                  </a:lnTo>
                  <a:lnTo>
                    <a:pt x="3111" y="1336"/>
                  </a:lnTo>
                  <a:lnTo>
                    <a:pt x="3060" y="1363"/>
                  </a:lnTo>
                  <a:lnTo>
                    <a:pt x="3008" y="1384"/>
                  </a:lnTo>
                  <a:lnTo>
                    <a:pt x="2954" y="1402"/>
                  </a:lnTo>
                  <a:lnTo>
                    <a:pt x="2900" y="1414"/>
                  </a:lnTo>
                  <a:lnTo>
                    <a:pt x="2844" y="1420"/>
                  </a:lnTo>
                  <a:lnTo>
                    <a:pt x="2789" y="1422"/>
                  </a:lnTo>
                  <a:lnTo>
                    <a:pt x="2733" y="1419"/>
                  </a:lnTo>
                  <a:lnTo>
                    <a:pt x="2677" y="1410"/>
                  </a:lnTo>
                  <a:lnTo>
                    <a:pt x="2623" y="1397"/>
                  </a:lnTo>
                  <a:lnTo>
                    <a:pt x="2570" y="1380"/>
                  </a:lnTo>
                  <a:lnTo>
                    <a:pt x="2518" y="1358"/>
                  </a:lnTo>
                  <a:lnTo>
                    <a:pt x="2468" y="1330"/>
                  </a:lnTo>
                  <a:lnTo>
                    <a:pt x="2144" y="1672"/>
                  </a:lnTo>
                  <a:lnTo>
                    <a:pt x="3048" y="2610"/>
                  </a:lnTo>
                  <a:lnTo>
                    <a:pt x="3068" y="2632"/>
                  </a:lnTo>
                  <a:lnTo>
                    <a:pt x="3081" y="2658"/>
                  </a:lnTo>
                  <a:lnTo>
                    <a:pt x="3091" y="2685"/>
                  </a:lnTo>
                  <a:lnTo>
                    <a:pt x="3095" y="2714"/>
                  </a:lnTo>
                  <a:lnTo>
                    <a:pt x="3095" y="2742"/>
                  </a:lnTo>
                  <a:lnTo>
                    <a:pt x="3091" y="2770"/>
                  </a:lnTo>
                  <a:lnTo>
                    <a:pt x="3081" y="2798"/>
                  </a:lnTo>
                  <a:lnTo>
                    <a:pt x="3068" y="2823"/>
                  </a:lnTo>
                  <a:lnTo>
                    <a:pt x="3048" y="2846"/>
                  </a:lnTo>
                  <a:lnTo>
                    <a:pt x="3026" y="2866"/>
                  </a:lnTo>
                  <a:lnTo>
                    <a:pt x="3002" y="2880"/>
                  </a:lnTo>
                  <a:lnTo>
                    <a:pt x="2976" y="2889"/>
                  </a:lnTo>
                  <a:lnTo>
                    <a:pt x="2948" y="2894"/>
                  </a:lnTo>
                  <a:lnTo>
                    <a:pt x="2921" y="2894"/>
                  </a:lnTo>
                  <a:lnTo>
                    <a:pt x="2894" y="2889"/>
                  </a:lnTo>
                  <a:lnTo>
                    <a:pt x="2868" y="2880"/>
                  </a:lnTo>
                  <a:lnTo>
                    <a:pt x="2843" y="2866"/>
                  </a:lnTo>
                  <a:lnTo>
                    <a:pt x="2821" y="2846"/>
                  </a:lnTo>
                  <a:lnTo>
                    <a:pt x="1919" y="1911"/>
                  </a:lnTo>
                  <a:lnTo>
                    <a:pt x="1032" y="2849"/>
                  </a:lnTo>
                  <a:lnTo>
                    <a:pt x="1009" y="2868"/>
                  </a:lnTo>
                  <a:lnTo>
                    <a:pt x="985" y="2883"/>
                  </a:lnTo>
                  <a:lnTo>
                    <a:pt x="959" y="2893"/>
                  </a:lnTo>
                  <a:lnTo>
                    <a:pt x="932" y="2897"/>
                  </a:lnTo>
                  <a:lnTo>
                    <a:pt x="904" y="2897"/>
                  </a:lnTo>
                  <a:lnTo>
                    <a:pt x="878" y="2893"/>
                  </a:lnTo>
                  <a:lnTo>
                    <a:pt x="851" y="2883"/>
                  </a:lnTo>
                  <a:lnTo>
                    <a:pt x="827" y="2868"/>
                  </a:lnTo>
                  <a:lnTo>
                    <a:pt x="804" y="2849"/>
                  </a:lnTo>
                  <a:lnTo>
                    <a:pt x="785" y="2826"/>
                  </a:lnTo>
                  <a:lnTo>
                    <a:pt x="771" y="2800"/>
                  </a:lnTo>
                  <a:lnTo>
                    <a:pt x="763" y="2773"/>
                  </a:lnTo>
                  <a:lnTo>
                    <a:pt x="757" y="2745"/>
                  </a:lnTo>
                  <a:lnTo>
                    <a:pt x="757" y="2716"/>
                  </a:lnTo>
                  <a:lnTo>
                    <a:pt x="763" y="2688"/>
                  </a:lnTo>
                  <a:lnTo>
                    <a:pt x="771" y="2661"/>
                  </a:lnTo>
                  <a:lnTo>
                    <a:pt x="785" y="2636"/>
                  </a:lnTo>
                  <a:lnTo>
                    <a:pt x="804" y="2613"/>
                  </a:lnTo>
                  <a:lnTo>
                    <a:pt x="1690" y="1674"/>
                  </a:lnTo>
                  <a:lnTo>
                    <a:pt x="1067" y="1028"/>
                  </a:lnTo>
                  <a:lnTo>
                    <a:pt x="1057" y="1038"/>
                  </a:lnTo>
                  <a:lnTo>
                    <a:pt x="1057" y="1038"/>
                  </a:lnTo>
                  <a:lnTo>
                    <a:pt x="679" y="1431"/>
                  </a:lnTo>
                  <a:lnTo>
                    <a:pt x="661" y="1445"/>
                  </a:lnTo>
                  <a:lnTo>
                    <a:pt x="641" y="1454"/>
                  </a:lnTo>
                  <a:lnTo>
                    <a:pt x="620" y="1459"/>
                  </a:lnTo>
                  <a:lnTo>
                    <a:pt x="599" y="1459"/>
                  </a:lnTo>
                  <a:lnTo>
                    <a:pt x="579" y="1454"/>
                  </a:lnTo>
                  <a:lnTo>
                    <a:pt x="558" y="1445"/>
                  </a:lnTo>
                  <a:lnTo>
                    <a:pt x="541" y="1431"/>
                  </a:lnTo>
                  <a:lnTo>
                    <a:pt x="28" y="897"/>
                  </a:lnTo>
                  <a:lnTo>
                    <a:pt x="14" y="879"/>
                  </a:lnTo>
                  <a:lnTo>
                    <a:pt x="4" y="860"/>
                  </a:lnTo>
                  <a:lnTo>
                    <a:pt x="0" y="837"/>
                  </a:lnTo>
                  <a:lnTo>
                    <a:pt x="0" y="815"/>
                  </a:lnTo>
                  <a:lnTo>
                    <a:pt x="4" y="794"/>
                  </a:lnTo>
                  <a:lnTo>
                    <a:pt x="14" y="773"/>
                  </a:lnTo>
                  <a:lnTo>
                    <a:pt x="28" y="755"/>
                  </a:lnTo>
                  <a:lnTo>
                    <a:pt x="419" y="350"/>
                  </a:lnTo>
                  <a:lnTo>
                    <a:pt x="436" y="336"/>
                  </a:lnTo>
                  <a:lnTo>
                    <a:pt x="456" y="326"/>
                  </a:lnTo>
                  <a:lnTo>
                    <a:pt x="477" y="322"/>
                  </a:lnTo>
                  <a:lnTo>
                    <a:pt x="498" y="322"/>
                  </a:lnTo>
                  <a:lnTo>
                    <a:pt x="519" y="326"/>
                  </a:lnTo>
                  <a:lnTo>
                    <a:pt x="538" y="336"/>
                  </a:lnTo>
                  <a:lnTo>
                    <a:pt x="556" y="350"/>
                  </a:lnTo>
                  <a:lnTo>
                    <a:pt x="650" y="448"/>
                  </a:lnTo>
                  <a:lnTo>
                    <a:pt x="881" y="209"/>
                  </a:lnTo>
                  <a:lnTo>
                    <a:pt x="928" y="165"/>
                  </a:lnTo>
                  <a:lnTo>
                    <a:pt x="976" y="126"/>
                  </a:lnTo>
                  <a:lnTo>
                    <a:pt x="1028" y="93"/>
                  </a:lnTo>
                  <a:lnTo>
                    <a:pt x="1082" y="65"/>
                  </a:lnTo>
                  <a:lnTo>
                    <a:pt x="1137" y="41"/>
                  </a:lnTo>
                  <a:lnTo>
                    <a:pt x="1193" y="23"/>
                  </a:lnTo>
                  <a:lnTo>
                    <a:pt x="1252" y="10"/>
                  </a:lnTo>
                  <a:lnTo>
                    <a:pt x="1310" y="2"/>
                  </a:lnTo>
                  <a:lnTo>
                    <a:pt x="136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3"/>
          <p:cNvGrpSpPr/>
          <p:nvPr/>
        </p:nvGrpSpPr>
        <p:grpSpPr>
          <a:xfrm>
            <a:off x="1231286" y="1417515"/>
            <a:ext cx="740664" cy="742950"/>
            <a:chOff x="1014075" y="1345217"/>
            <a:chExt cx="740664" cy="742950"/>
          </a:xfrm>
        </p:grpSpPr>
        <p:sp>
          <p:nvSpPr>
            <p:cNvPr id="8" name="Oval 7"/>
            <p:cNvSpPr/>
            <p:nvPr/>
          </p:nvSpPr>
          <p:spPr>
            <a:xfrm>
              <a:off x="1014075" y="1345217"/>
              <a:ext cx="740664" cy="742950"/>
            </a:xfrm>
            <a:prstGeom prst="ellipse">
              <a:avLst/>
            </a:prstGeom>
            <a:solidFill>
              <a:schemeClr val="bg1"/>
            </a:solid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9" name="Freeform 6"/>
            <p:cNvSpPr>
              <a:spLocks noChangeAspect="1"/>
            </p:cNvSpPr>
            <p:nvPr/>
          </p:nvSpPr>
          <p:spPr bwMode="auto">
            <a:xfrm>
              <a:off x="1110970" y="1435059"/>
              <a:ext cx="468830" cy="468830"/>
            </a:xfrm>
            <a:custGeom>
              <a:avLst/>
              <a:gdLst>
                <a:gd name="T0" fmla="*/ 974 w 1747"/>
                <a:gd name="T1" fmla="*/ 11 h 1747"/>
                <a:gd name="T2" fmla="*/ 1108 w 1747"/>
                <a:gd name="T3" fmla="*/ 67 h 1747"/>
                <a:gd name="T4" fmla="*/ 1214 w 1747"/>
                <a:gd name="T5" fmla="*/ 162 h 1747"/>
                <a:gd name="T6" fmla="*/ 1285 w 1747"/>
                <a:gd name="T7" fmla="*/ 287 h 1747"/>
                <a:gd name="T8" fmla="*/ 1310 w 1747"/>
                <a:gd name="T9" fmla="*/ 433 h 1747"/>
                <a:gd name="T10" fmla="*/ 1336 w 1747"/>
                <a:gd name="T11" fmla="*/ 628 h 1747"/>
                <a:gd name="T12" fmla="*/ 1341 w 1747"/>
                <a:gd name="T13" fmla="*/ 710 h 1747"/>
                <a:gd name="T14" fmla="*/ 1300 w 1747"/>
                <a:gd name="T15" fmla="*/ 794 h 1747"/>
                <a:gd name="T16" fmla="*/ 1218 w 1747"/>
                <a:gd name="T17" fmla="*/ 864 h 1747"/>
                <a:gd name="T18" fmla="*/ 1156 w 1747"/>
                <a:gd name="T19" fmla="*/ 1014 h 1747"/>
                <a:gd name="T20" fmla="*/ 1107 w 1747"/>
                <a:gd name="T21" fmla="*/ 1133 h 1747"/>
                <a:gd name="T22" fmla="*/ 1108 w 1747"/>
                <a:gd name="T23" fmla="*/ 1202 h 1747"/>
                <a:gd name="T24" fmla="*/ 1139 w 1747"/>
                <a:gd name="T25" fmla="*/ 1265 h 1747"/>
                <a:gd name="T26" fmla="*/ 1198 w 1747"/>
                <a:gd name="T27" fmla="*/ 1305 h 1747"/>
                <a:gd name="T28" fmla="*/ 1253 w 1747"/>
                <a:gd name="T29" fmla="*/ 1320 h 1747"/>
                <a:gd name="T30" fmla="*/ 1287 w 1747"/>
                <a:gd name="T31" fmla="*/ 1329 h 1747"/>
                <a:gd name="T32" fmla="*/ 1346 w 1747"/>
                <a:gd name="T33" fmla="*/ 1346 h 1747"/>
                <a:gd name="T34" fmla="*/ 1411 w 1747"/>
                <a:gd name="T35" fmla="*/ 1363 h 1747"/>
                <a:gd name="T36" fmla="*/ 1461 w 1747"/>
                <a:gd name="T37" fmla="*/ 1375 h 1747"/>
                <a:gd name="T38" fmla="*/ 1584 w 1747"/>
                <a:gd name="T39" fmla="*/ 1432 h 1747"/>
                <a:gd name="T40" fmla="*/ 1679 w 1747"/>
                <a:gd name="T41" fmla="*/ 1528 h 1747"/>
                <a:gd name="T42" fmla="*/ 1736 w 1747"/>
                <a:gd name="T43" fmla="*/ 1654 h 1747"/>
                <a:gd name="T44" fmla="*/ 0 w 1747"/>
                <a:gd name="T45" fmla="*/ 1747 h 1747"/>
                <a:gd name="T46" fmla="*/ 25 w 1747"/>
                <a:gd name="T47" fmla="*/ 1610 h 1747"/>
                <a:gd name="T48" fmla="*/ 95 w 1747"/>
                <a:gd name="T49" fmla="*/ 1493 h 1747"/>
                <a:gd name="T50" fmla="*/ 201 w 1747"/>
                <a:gd name="T51" fmla="*/ 1408 h 1747"/>
                <a:gd name="T52" fmla="*/ 300 w 1747"/>
                <a:gd name="T53" fmla="*/ 1372 h 1747"/>
                <a:gd name="T54" fmla="*/ 357 w 1747"/>
                <a:gd name="T55" fmla="*/ 1357 h 1747"/>
                <a:gd name="T56" fmla="*/ 422 w 1747"/>
                <a:gd name="T57" fmla="*/ 1340 h 1747"/>
                <a:gd name="T58" fmla="*/ 475 w 1747"/>
                <a:gd name="T59" fmla="*/ 1325 h 1747"/>
                <a:gd name="T60" fmla="*/ 497 w 1747"/>
                <a:gd name="T61" fmla="*/ 1319 h 1747"/>
                <a:gd name="T62" fmla="*/ 571 w 1747"/>
                <a:gd name="T63" fmla="*/ 1295 h 1747"/>
                <a:gd name="T64" fmla="*/ 622 w 1747"/>
                <a:gd name="T65" fmla="*/ 1247 h 1747"/>
                <a:gd name="T66" fmla="*/ 640 w 1747"/>
                <a:gd name="T67" fmla="*/ 1175 h 1747"/>
                <a:gd name="T68" fmla="*/ 639 w 1747"/>
                <a:gd name="T69" fmla="*/ 1099 h 1747"/>
                <a:gd name="T70" fmla="*/ 570 w 1747"/>
                <a:gd name="T71" fmla="*/ 967 h 1747"/>
                <a:gd name="T72" fmla="*/ 497 w 1747"/>
                <a:gd name="T73" fmla="*/ 842 h 1747"/>
                <a:gd name="T74" fmla="*/ 428 w 1747"/>
                <a:gd name="T75" fmla="*/ 767 h 1747"/>
                <a:gd name="T76" fmla="*/ 403 w 1747"/>
                <a:gd name="T77" fmla="*/ 680 h 1747"/>
                <a:gd name="T78" fmla="*/ 422 w 1747"/>
                <a:gd name="T79" fmla="*/ 603 h 1747"/>
                <a:gd name="T80" fmla="*/ 440 w 1747"/>
                <a:gd name="T81" fmla="*/ 383 h 1747"/>
                <a:gd name="T82" fmla="*/ 481 w 1747"/>
                <a:gd name="T83" fmla="*/ 243 h 1747"/>
                <a:gd name="T84" fmla="*/ 564 w 1747"/>
                <a:gd name="T85" fmla="*/ 127 h 1747"/>
                <a:gd name="T86" fmla="*/ 681 w 1747"/>
                <a:gd name="T87" fmla="*/ 44 h 1747"/>
                <a:gd name="T88" fmla="*/ 822 w 1747"/>
                <a:gd name="T89" fmla="*/ 3 h 1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7" h="1747">
                  <a:moveTo>
                    <a:pt x="872" y="0"/>
                  </a:moveTo>
                  <a:lnTo>
                    <a:pt x="925" y="3"/>
                  </a:lnTo>
                  <a:lnTo>
                    <a:pt x="974" y="11"/>
                  </a:lnTo>
                  <a:lnTo>
                    <a:pt x="1021" y="25"/>
                  </a:lnTo>
                  <a:lnTo>
                    <a:pt x="1065" y="44"/>
                  </a:lnTo>
                  <a:lnTo>
                    <a:pt x="1108" y="67"/>
                  </a:lnTo>
                  <a:lnTo>
                    <a:pt x="1147" y="95"/>
                  </a:lnTo>
                  <a:lnTo>
                    <a:pt x="1183" y="127"/>
                  </a:lnTo>
                  <a:lnTo>
                    <a:pt x="1214" y="162"/>
                  </a:lnTo>
                  <a:lnTo>
                    <a:pt x="1242" y="201"/>
                  </a:lnTo>
                  <a:lnTo>
                    <a:pt x="1266" y="243"/>
                  </a:lnTo>
                  <a:lnTo>
                    <a:pt x="1285" y="287"/>
                  </a:lnTo>
                  <a:lnTo>
                    <a:pt x="1299" y="334"/>
                  </a:lnTo>
                  <a:lnTo>
                    <a:pt x="1307" y="383"/>
                  </a:lnTo>
                  <a:lnTo>
                    <a:pt x="1310" y="433"/>
                  </a:lnTo>
                  <a:lnTo>
                    <a:pt x="1310" y="579"/>
                  </a:lnTo>
                  <a:lnTo>
                    <a:pt x="1325" y="603"/>
                  </a:lnTo>
                  <a:lnTo>
                    <a:pt x="1336" y="628"/>
                  </a:lnTo>
                  <a:lnTo>
                    <a:pt x="1342" y="653"/>
                  </a:lnTo>
                  <a:lnTo>
                    <a:pt x="1344" y="680"/>
                  </a:lnTo>
                  <a:lnTo>
                    <a:pt x="1341" y="710"/>
                  </a:lnTo>
                  <a:lnTo>
                    <a:pt x="1332" y="739"/>
                  </a:lnTo>
                  <a:lnTo>
                    <a:pt x="1319" y="767"/>
                  </a:lnTo>
                  <a:lnTo>
                    <a:pt x="1300" y="794"/>
                  </a:lnTo>
                  <a:lnTo>
                    <a:pt x="1277" y="819"/>
                  </a:lnTo>
                  <a:lnTo>
                    <a:pt x="1250" y="842"/>
                  </a:lnTo>
                  <a:lnTo>
                    <a:pt x="1218" y="864"/>
                  </a:lnTo>
                  <a:lnTo>
                    <a:pt x="1198" y="916"/>
                  </a:lnTo>
                  <a:lnTo>
                    <a:pt x="1177" y="967"/>
                  </a:lnTo>
                  <a:lnTo>
                    <a:pt x="1156" y="1014"/>
                  </a:lnTo>
                  <a:lnTo>
                    <a:pt x="1133" y="1059"/>
                  </a:lnTo>
                  <a:lnTo>
                    <a:pt x="1108" y="1099"/>
                  </a:lnTo>
                  <a:lnTo>
                    <a:pt x="1107" y="1133"/>
                  </a:lnTo>
                  <a:lnTo>
                    <a:pt x="1106" y="1168"/>
                  </a:lnTo>
                  <a:lnTo>
                    <a:pt x="1106" y="1175"/>
                  </a:lnTo>
                  <a:lnTo>
                    <a:pt x="1108" y="1202"/>
                  </a:lnTo>
                  <a:lnTo>
                    <a:pt x="1116" y="1227"/>
                  </a:lnTo>
                  <a:lnTo>
                    <a:pt x="1125" y="1247"/>
                  </a:lnTo>
                  <a:lnTo>
                    <a:pt x="1139" y="1265"/>
                  </a:lnTo>
                  <a:lnTo>
                    <a:pt x="1156" y="1281"/>
                  </a:lnTo>
                  <a:lnTo>
                    <a:pt x="1176" y="1295"/>
                  </a:lnTo>
                  <a:lnTo>
                    <a:pt x="1198" y="1305"/>
                  </a:lnTo>
                  <a:lnTo>
                    <a:pt x="1223" y="1313"/>
                  </a:lnTo>
                  <a:lnTo>
                    <a:pt x="1250" y="1319"/>
                  </a:lnTo>
                  <a:lnTo>
                    <a:pt x="1253" y="1320"/>
                  </a:lnTo>
                  <a:lnTo>
                    <a:pt x="1260" y="1322"/>
                  </a:lnTo>
                  <a:lnTo>
                    <a:pt x="1272" y="1325"/>
                  </a:lnTo>
                  <a:lnTo>
                    <a:pt x="1287" y="1329"/>
                  </a:lnTo>
                  <a:lnTo>
                    <a:pt x="1305" y="1334"/>
                  </a:lnTo>
                  <a:lnTo>
                    <a:pt x="1325" y="1340"/>
                  </a:lnTo>
                  <a:lnTo>
                    <a:pt x="1346" y="1346"/>
                  </a:lnTo>
                  <a:lnTo>
                    <a:pt x="1368" y="1351"/>
                  </a:lnTo>
                  <a:lnTo>
                    <a:pt x="1390" y="1357"/>
                  </a:lnTo>
                  <a:lnTo>
                    <a:pt x="1411" y="1363"/>
                  </a:lnTo>
                  <a:lnTo>
                    <a:pt x="1430" y="1368"/>
                  </a:lnTo>
                  <a:lnTo>
                    <a:pt x="1447" y="1372"/>
                  </a:lnTo>
                  <a:lnTo>
                    <a:pt x="1461" y="1375"/>
                  </a:lnTo>
                  <a:lnTo>
                    <a:pt x="1504" y="1389"/>
                  </a:lnTo>
                  <a:lnTo>
                    <a:pt x="1546" y="1408"/>
                  </a:lnTo>
                  <a:lnTo>
                    <a:pt x="1584" y="1432"/>
                  </a:lnTo>
                  <a:lnTo>
                    <a:pt x="1619" y="1460"/>
                  </a:lnTo>
                  <a:lnTo>
                    <a:pt x="1652" y="1493"/>
                  </a:lnTo>
                  <a:lnTo>
                    <a:pt x="1679" y="1528"/>
                  </a:lnTo>
                  <a:lnTo>
                    <a:pt x="1703" y="1568"/>
                  </a:lnTo>
                  <a:lnTo>
                    <a:pt x="1722" y="1610"/>
                  </a:lnTo>
                  <a:lnTo>
                    <a:pt x="1736" y="1654"/>
                  </a:lnTo>
                  <a:lnTo>
                    <a:pt x="1744" y="1700"/>
                  </a:lnTo>
                  <a:lnTo>
                    <a:pt x="1747" y="1747"/>
                  </a:lnTo>
                  <a:lnTo>
                    <a:pt x="0" y="1747"/>
                  </a:lnTo>
                  <a:lnTo>
                    <a:pt x="3" y="1700"/>
                  </a:lnTo>
                  <a:lnTo>
                    <a:pt x="11" y="1654"/>
                  </a:lnTo>
                  <a:lnTo>
                    <a:pt x="25" y="1610"/>
                  </a:lnTo>
                  <a:lnTo>
                    <a:pt x="44" y="1568"/>
                  </a:lnTo>
                  <a:lnTo>
                    <a:pt x="68" y="1528"/>
                  </a:lnTo>
                  <a:lnTo>
                    <a:pt x="95" y="1493"/>
                  </a:lnTo>
                  <a:lnTo>
                    <a:pt x="128" y="1460"/>
                  </a:lnTo>
                  <a:lnTo>
                    <a:pt x="162" y="1432"/>
                  </a:lnTo>
                  <a:lnTo>
                    <a:pt x="201" y="1408"/>
                  </a:lnTo>
                  <a:lnTo>
                    <a:pt x="243" y="1389"/>
                  </a:lnTo>
                  <a:lnTo>
                    <a:pt x="286" y="1375"/>
                  </a:lnTo>
                  <a:lnTo>
                    <a:pt x="300" y="1372"/>
                  </a:lnTo>
                  <a:lnTo>
                    <a:pt x="317" y="1368"/>
                  </a:lnTo>
                  <a:lnTo>
                    <a:pt x="336" y="1363"/>
                  </a:lnTo>
                  <a:lnTo>
                    <a:pt x="357" y="1357"/>
                  </a:lnTo>
                  <a:lnTo>
                    <a:pt x="379" y="1351"/>
                  </a:lnTo>
                  <a:lnTo>
                    <a:pt x="401" y="1346"/>
                  </a:lnTo>
                  <a:lnTo>
                    <a:pt x="422" y="1340"/>
                  </a:lnTo>
                  <a:lnTo>
                    <a:pt x="442" y="1334"/>
                  </a:lnTo>
                  <a:lnTo>
                    <a:pt x="460" y="1329"/>
                  </a:lnTo>
                  <a:lnTo>
                    <a:pt x="475" y="1325"/>
                  </a:lnTo>
                  <a:lnTo>
                    <a:pt x="487" y="1322"/>
                  </a:lnTo>
                  <a:lnTo>
                    <a:pt x="494" y="1320"/>
                  </a:lnTo>
                  <a:lnTo>
                    <a:pt x="497" y="1319"/>
                  </a:lnTo>
                  <a:lnTo>
                    <a:pt x="524" y="1313"/>
                  </a:lnTo>
                  <a:lnTo>
                    <a:pt x="549" y="1305"/>
                  </a:lnTo>
                  <a:lnTo>
                    <a:pt x="571" y="1295"/>
                  </a:lnTo>
                  <a:lnTo>
                    <a:pt x="591" y="1281"/>
                  </a:lnTo>
                  <a:lnTo>
                    <a:pt x="607" y="1265"/>
                  </a:lnTo>
                  <a:lnTo>
                    <a:pt x="622" y="1247"/>
                  </a:lnTo>
                  <a:lnTo>
                    <a:pt x="632" y="1227"/>
                  </a:lnTo>
                  <a:lnTo>
                    <a:pt x="638" y="1202"/>
                  </a:lnTo>
                  <a:lnTo>
                    <a:pt x="640" y="1175"/>
                  </a:lnTo>
                  <a:lnTo>
                    <a:pt x="640" y="1168"/>
                  </a:lnTo>
                  <a:lnTo>
                    <a:pt x="640" y="1133"/>
                  </a:lnTo>
                  <a:lnTo>
                    <a:pt x="639" y="1099"/>
                  </a:lnTo>
                  <a:lnTo>
                    <a:pt x="614" y="1059"/>
                  </a:lnTo>
                  <a:lnTo>
                    <a:pt x="591" y="1014"/>
                  </a:lnTo>
                  <a:lnTo>
                    <a:pt x="570" y="967"/>
                  </a:lnTo>
                  <a:lnTo>
                    <a:pt x="549" y="916"/>
                  </a:lnTo>
                  <a:lnTo>
                    <a:pt x="529" y="864"/>
                  </a:lnTo>
                  <a:lnTo>
                    <a:pt x="497" y="842"/>
                  </a:lnTo>
                  <a:lnTo>
                    <a:pt x="470" y="819"/>
                  </a:lnTo>
                  <a:lnTo>
                    <a:pt x="446" y="794"/>
                  </a:lnTo>
                  <a:lnTo>
                    <a:pt x="428" y="767"/>
                  </a:lnTo>
                  <a:lnTo>
                    <a:pt x="415" y="739"/>
                  </a:lnTo>
                  <a:lnTo>
                    <a:pt x="405" y="710"/>
                  </a:lnTo>
                  <a:lnTo>
                    <a:pt x="403" y="680"/>
                  </a:lnTo>
                  <a:lnTo>
                    <a:pt x="405" y="653"/>
                  </a:lnTo>
                  <a:lnTo>
                    <a:pt x="412" y="628"/>
                  </a:lnTo>
                  <a:lnTo>
                    <a:pt x="422" y="603"/>
                  </a:lnTo>
                  <a:lnTo>
                    <a:pt x="437" y="579"/>
                  </a:lnTo>
                  <a:lnTo>
                    <a:pt x="437" y="433"/>
                  </a:lnTo>
                  <a:lnTo>
                    <a:pt x="440" y="383"/>
                  </a:lnTo>
                  <a:lnTo>
                    <a:pt x="448" y="334"/>
                  </a:lnTo>
                  <a:lnTo>
                    <a:pt x="462" y="287"/>
                  </a:lnTo>
                  <a:lnTo>
                    <a:pt x="481" y="243"/>
                  </a:lnTo>
                  <a:lnTo>
                    <a:pt x="505" y="201"/>
                  </a:lnTo>
                  <a:lnTo>
                    <a:pt x="532" y="162"/>
                  </a:lnTo>
                  <a:lnTo>
                    <a:pt x="564" y="127"/>
                  </a:lnTo>
                  <a:lnTo>
                    <a:pt x="600" y="95"/>
                  </a:lnTo>
                  <a:lnTo>
                    <a:pt x="639" y="67"/>
                  </a:lnTo>
                  <a:lnTo>
                    <a:pt x="681" y="44"/>
                  </a:lnTo>
                  <a:lnTo>
                    <a:pt x="726" y="25"/>
                  </a:lnTo>
                  <a:lnTo>
                    <a:pt x="773" y="11"/>
                  </a:lnTo>
                  <a:lnTo>
                    <a:pt x="822" y="3"/>
                  </a:lnTo>
                  <a:lnTo>
                    <a:pt x="87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Oval 9"/>
            <p:cNvSpPr>
              <a:spLocks noChangeAspect="1"/>
            </p:cNvSpPr>
            <p:nvPr/>
          </p:nvSpPr>
          <p:spPr>
            <a:xfrm>
              <a:off x="1397993" y="1715796"/>
              <a:ext cx="267903" cy="267903"/>
            </a:xfrm>
            <a:prstGeom prst="ellipse">
              <a:avLst/>
            </a:prstGeom>
            <a:solidFill>
              <a:schemeClr val="accent5"/>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Oval 10"/>
            <p:cNvSpPr>
              <a:spLocks noChangeAspect="1"/>
            </p:cNvSpPr>
            <p:nvPr/>
          </p:nvSpPr>
          <p:spPr>
            <a:xfrm>
              <a:off x="1397993" y="1715796"/>
              <a:ext cx="267903" cy="267903"/>
            </a:xfrm>
            <a:prstGeom prst="ellipse">
              <a:avLst/>
            </a:prstGeom>
            <a:solidFill>
              <a:schemeClr val="accent5"/>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Freeform 1298"/>
            <p:cNvSpPr>
              <a:spLocks noEditPoints="1"/>
            </p:cNvSpPr>
            <p:nvPr/>
          </p:nvSpPr>
          <p:spPr bwMode="auto">
            <a:xfrm>
              <a:off x="1452635" y="1782772"/>
              <a:ext cx="113115" cy="113145"/>
            </a:xfrm>
            <a:custGeom>
              <a:avLst/>
              <a:gdLst>
                <a:gd name="T0" fmla="*/ 218 w 434"/>
                <a:gd name="T1" fmla="*/ 146 h 433"/>
                <a:gd name="T2" fmla="*/ 200 w 434"/>
                <a:gd name="T3" fmla="*/ 147 h 433"/>
                <a:gd name="T4" fmla="*/ 182 w 434"/>
                <a:gd name="T5" fmla="*/ 154 h 433"/>
                <a:gd name="T6" fmla="*/ 167 w 434"/>
                <a:gd name="T7" fmla="*/ 164 h 433"/>
                <a:gd name="T8" fmla="*/ 155 w 434"/>
                <a:gd name="T9" fmla="*/ 178 h 433"/>
                <a:gd name="T10" fmla="*/ 147 w 434"/>
                <a:gd name="T11" fmla="*/ 193 h 433"/>
                <a:gd name="T12" fmla="*/ 144 w 434"/>
                <a:gd name="T13" fmla="*/ 210 h 433"/>
                <a:gd name="T14" fmla="*/ 145 w 434"/>
                <a:gd name="T15" fmla="*/ 228 h 433"/>
                <a:gd name="T16" fmla="*/ 151 w 434"/>
                <a:gd name="T17" fmla="*/ 246 h 433"/>
                <a:gd name="T18" fmla="*/ 162 w 434"/>
                <a:gd name="T19" fmla="*/ 260 h 433"/>
                <a:gd name="T20" fmla="*/ 177 w 434"/>
                <a:gd name="T21" fmla="*/ 272 h 433"/>
                <a:gd name="T22" fmla="*/ 192 w 434"/>
                <a:gd name="T23" fmla="*/ 280 h 433"/>
                <a:gd name="T24" fmla="*/ 210 w 434"/>
                <a:gd name="T25" fmla="*/ 284 h 433"/>
                <a:gd name="T26" fmla="*/ 228 w 434"/>
                <a:gd name="T27" fmla="*/ 281 h 433"/>
                <a:gd name="T28" fmla="*/ 246 w 434"/>
                <a:gd name="T29" fmla="*/ 276 h 433"/>
                <a:gd name="T30" fmla="*/ 261 w 434"/>
                <a:gd name="T31" fmla="*/ 266 h 433"/>
                <a:gd name="T32" fmla="*/ 273 w 434"/>
                <a:gd name="T33" fmla="*/ 251 h 433"/>
                <a:gd name="T34" fmla="*/ 281 w 434"/>
                <a:gd name="T35" fmla="*/ 235 h 433"/>
                <a:gd name="T36" fmla="*/ 284 w 434"/>
                <a:gd name="T37" fmla="*/ 219 h 433"/>
                <a:gd name="T38" fmla="*/ 283 w 434"/>
                <a:gd name="T39" fmla="*/ 201 h 433"/>
                <a:gd name="T40" fmla="*/ 277 w 434"/>
                <a:gd name="T41" fmla="*/ 183 h 433"/>
                <a:gd name="T42" fmla="*/ 266 w 434"/>
                <a:gd name="T43" fmla="*/ 168 h 433"/>
                <a:gd name="T44" fmla="*/ 252 w 434"/>
                <a:gd name="T45" fmla="*/ 157 h 433"/>
                <a:gd name="T46" fmla="*/ 236 w 434"/>
                <a:gd name="T47" fmla="*/ 149 h 433"/>
                <a:gd name="T48" fmla="*/ 218 w 434"/>
                <a:gd name="T49" fmla="*/ 146 h 433"/>
                <a:gd name="T50" fmla="*/ 180 w 434"/>
                <a:gd name="T51" fmla="*/ 0 h 433"/>
                <a:gd name="T52" fmla="*/ 205 w 434"/>
                <a:gd name="T53" fmla="*/ 48 h 433"/>
                <a:gd name="T54" fmla="*/ 228 w 434"/>
                <a:gd name="T55" fmla="*/ 48 h 433"/>
                <a:gd name="T56" fmla="*/ 251 w 434"/>
                <a:gd name="T57" fmla="*/ 52 h 433"/>
                <a:gd name="T58" fmla="*/ 280 w 434"/>
                <a:gd name="T59" fmla="*/ 7 h 433"/>
                <a:gd name="T60" fmla="*/ 390 w 434"/>
                <a:gd name="T61" fmla="*/ 77 h 433"/>
                <a:gd name="T62" fmla="*/ 359 w 434"/>
                <a:gd name="T63" fmla="*/ 125 h 433"/>
                <a:gd name="T64" fmla="*/ 363 w 434"/>
                <a:gd name="T65" fmla="*/ 132 h 433"/>
                <a:gd name="T66" fmla="*/ 366 w 434"/>
                <a:gd name="T67" fmla="*/ 139 h 433"/>
                <a:gd name="T68" fmla="*/ 377 w 434"/>
                <a:gd name="T69" fmla="*/ 163 h 433"/>
                <a:gd name="T70" fmla="*/ 434 w 434"/>
                <a:gd name="T71" fmla="*/ 166 h 433"/>
                <a:gd name="T72" fmla="*/ 427 w 434"/>
                <a:gd name="T73" fmla="*/ 294 h 433"/>
                <a:gd name="T74" fmla="*/ 366 w 434"/>
                <a:gd name="T75" fmla="*/ 291 h 433"/>
                <a:gd name="T76" fmla="*/ 356 w 434"/>
                <a:gd name="T77" fmla="*/ 308 h 433"/>
                <a:gd name="T78" fmla="*/ 343 w 434"/>
                <a:gd name="T79" fmla="*/ 324 h 433"/>
                <a:gd name="T80" fmla="*/ 370 w 434"/>
                <a:gd name="T81" fmla="*/ 375 h 433"/>
                <a:gd name="T82" fmla="*/ 253 w 434"/>
                <a:gd name="T83" fmla="*/ 433 h 433"/>
                <a:gd name="T84" fmla="*/ 226 w 434"/>
                <a:gd name="T85" fmla="*/ 381 h 433"/>
                <a:gd name="T86" fmla="*/ 205 w 434"/>
                <a:gd name="T87" fmla="*/ 381 h 433"/>
                <a:gd name="T88" fmla="*/ 184 w 434"/>
                <a:gd name="T89" fmla="*/ 379 h 433"/>
                <a:gd name="T90" fmla="*/ 152 w 434"/>
                <a:gd name="T91" fmla="*/ 426 h 433"/>
                <a:gd name="T92" fmla="*/ 42 w 434"/>
                <a:gd name="T93" fmla="*/ 356 h 433"/>
                <a:gd name="T94" fmla="*/ 74 w 434"/>
                <a:gd name="T95" fmla="*/ 310 h 433"/>
                <a:gd name="T96" fmla="*/ 62 w 434"/>
                <a:gd name="T97" fmla="*/ 291 h 433"/>
                <a:gd name="T98" fmla="*/ 53 w 434"/>
                <a:gd name="T99" fmla="*/ 270 h 433"/>
                <a:gd name="T100" fmla="*/ 0 w 434"/>
                <a:gd name="T101" fmla="*/ 267 h 433"/>
                <a:gd name="T102" fmla="*/ 6 w 434"/>
                <a:gd name="T103" fmla="*/ 139 h 433"/>
                <a:gd name="T104" fmla="*/ 60 w 434"/>
                <a:gd name="T105" fmla="*/ 142 h 433"/>
                <a:gd name="T106" fmla="*/ 72 w 434"/>
                <a:gd name="T107" fmla="*/ 122 h 433"/>
                <a:gd name="T108" fmla="*/ 86 w 434"/>
                <a:gd name="T109" fmla="*/ 103 h 433"/>
                <a:gd name="T110" fmla="*/ 63 w 434"/>
                <a:gd name="T111" fmla="*/ 58 h 433"/>
                <a:gd name="T112" fmla="*/ 180 w 434"/>
                <a:gd name="T113"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4" h="433">
                  <a:moveTo>
                    <a:pt x="218" y="146"/>
                  </a:moveTo>
                  <a:lnTo>
                    <a:pt x="200" y="147"/>
                  </a:lnTo>
                  <a:lnTo>
                    <a:pt x="182" y="154"/>
                  </a:lnTo>
                  <a:lnTo>
                    <a:pt x="167" y="164"/>
                  </a:lnTo>
                  <a:lnTo>
                    <a:pt x="155" y="178"/>
                  </a:lnTo>
                  <a:lnTo>
                    <a:pt x="147" y="193"/>
                  </a:lnTo>
                  <a:lnTo>
                    <a:pt x="144" y="210"/>
                  </a:lnTo>
                  <a:lnTo>
                    <a:pt x="145" y="228"/>
                  </a:lnTo>
                  <a:lnTo>
                    <a:pt x="151" y="246"/>
                  </a:lnTo>
                  <a:lnTo>
                    <a:pt x="162" y="260"/>
                  </a:lnTo>
                  <a:lnTo>
                    <a:pt x="177" y="272"/>
                  </a:lnTo>
                  <a:lnTo>
                    <a:pt x="192" y="280"/>
                  </a:lnTo>
                  <a:lnTo>
                    <a:pt x="210" y="284"/>
                  </a:lnTo>
                  <a:lnTo>
                    <a:pt x="228" y="281"/>
                  </a:lnTo>
                  <a:lnTo>
                    <a:pt x="246" y="276"/>
                  </a:lnTo>
                  <a:lnTo>
                    <a:pt x="261" y="266"/>
                  </a:lnTo>
                  <a:lnTo>
                    <a:pt x="273" y="251"/>
                  </a:lnTo>
                  <a:lnTo>
                    <a:pt x="281" y="235"/>
                  </a:lnTo>
                  <a:lnTo>
                    <a:pt x="284" y="219"/>
                  </a:lnTo>
                  <a:lnTo>
                    <a:pt x="283" y="201"/>
                  </a:lnTo>
                  <a:lnTo>
                    <a:pt x="277" y="183"/>
                  </a:lnTo>
                  <a:lnTo>
                    <a:pt x="266" y="168"/>
                  </a:lnTo>
                  <a:lnTo>
                    <a:pt x="252" y="157"/>
                  </a:lnTo>
                  <a:lnTo>
                    <a:pt x="236" y="149"/>
                  </a:lnTo>
                  <a:lnTo>
                    <a:pt x="218" y="146"/>
                  </a:lnTo>
                  <a:close/>
                  <a:moveTo>
                    <a:pt x="180" y="0"/>
                  </a:moveTo>
                  <a:lnTo>
                    <a:pt x="205" y="48"/>
                  </a:lnTo>
                  <a:lnTo>
                    <a:pt x="228" y="48"/>
                  </a:lnTo>
                  <a:lnTo>
                    <a:pt x="251" y="52"/>
                  </a:lnTo>
                  <a:lnTo>
                    <a:pt x="280" y="7"/>
                  </a:lnTo>
                  <a:lnTo>
                    <a:pt x="390" y="77"/>
                  </a:lnTo>
                  <a:lnTo>
                    <a:pt x="359" y="125"/>
                  </a:lnTo>
                  <a:lnTo>
                    <a:pt x="363" y="132"/>
                  </a:lnTo>
                  <a:lnTo>
                    <a:pt x="366" y="139"/>
                  </a:lnTo>
                  <a:lnTo>
                    <a:pt x="377" y="163"/>
                  </a:lnTo>
                  <a:lnTo>
                    <a:pt x="434" y="166"/>
                  </a:lnTo>
                  <a:lnTo>
                    <a:pt x="427" y="294"/>
                  </a:lnTo>
                  <a:lnTo>
                    <a:pt x="366" y="291"/>
                  </a:lnTo>
                  <a:lnTo>
                    <a:pt x="356" y="308"/>
                  </a:lnTo>
                  <a:lnTo>
                    <a:pt x="343" y="324"/>
                  </a:lnTo>
                  <a:lnTo>
                    <a:pt x="370" y="375"/>
                  </a:lnTo>
                  <a:lnTo>
                    <a:pt x="253" y="433"/>
                  </a:lnTo>
                  <a:lnTo>
                    <a:pt x="226" y="381"/>
                  </a:lnTo>
                  <a:lnTo>
                    <a:pt x="205" y="381"/>
                  </a:lnTo>
                  <a:lnTo>
                    <a:pt x="184" y="379"/>
                  </a:lnTo>
                  <a:lnTo>
                    <a:pt x="152" y="426"/>
                  </a:lnTo>
                  <a:lnTo>
                    <a:pt x="42" y="356"/>
                  </a:lnTo>
                  <a:lnTo>
                    <a:pt x="74" y="310"/>
                  </a:lnTo>
                  <a:lnTo>
                    <a:pt x="62" y="291"/>
                  </a:lnTo>
                  <a:lnTo>
                    <a:pt x="53" y="270"/>
                  </a:lnTo>
                  <a:lnTo>
                    <a:pt x="0" y="267"/>
                  </a:lnTo>
                  <a:lnTo>
                    <a:pt x="6" y="139"/>
                  </a:lnTo>
                  <a:lnTo>
                    <a:pt x="60" y="142"/>
                  </a:lnTo>
                  <a:lnTo>
                    <a:pt x="72" y="122"/>
                  </a:lnTo>
                  <a:lnTo>
                    <a:pt x="86" y="103"/>
                  </a:lnTo>
                  <a:lnTo>
                    <a:pt x="63" y="58"/>
                  </a:lnTo>
                  <a:lnTo>
                    <a:pt x="18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299"/>
            <p:cNvSpPr>
              <a:spLocks noEditPoints="1"/>
            </p:cNvSpPr>
            <p:nvPr/>
          </p:nvSpPr>
          <p:spPr bwMode="auto">
            <a:xfrm>
              <a:off x="1551447" y="1859502"/>
              <a:ext cx="59808" cy="57222"/>
            </a:xfrm>
            <a:custGeom>
              <a:avLst/>
              <a:gdLst>
                <a:gd name="T0" fmla="*/ 113 w 228"/>
                <a:gd name="T1" fmla="*/ 74 h 220"/>
                <a:gd name="T2" fmla="*/ 101 w 228"/>
                <a:gd name="T3" fmla="*/ 76 h 220"/>
                <a:gd name="T4" fmla="*/ 92 w 228"/>
                <a:gd name="T5" fmla="*/ 81 h 220"/>
                <a:gd name="T6" fmla="*/ 83 w 228"/>
                <a:gd name="T7" fmla="*/ 88 h 220"/>
                <a:gd name="T8" fmla="*/ 78 w 228"/>
                <a:gd name="T9" fmla="*/ 98 h 220"/>
                <a:gd name="T10" fmla="*/ 76 w 228"/>
                <a:gd name="T11" fmla="*/ 109 h 220"/>
                <a:gd name="T12" fmla="*/ 78 w 228"/>
                <a:gd name="T13" fmla="*/ 119 h 220"/>
                <a:gd name="T14" fmla="*/ 82 w 228"/>
                <a:gd name="T15" fmla="*/ 130 h 220"/>
                <a:gd name="T16" fmla="*/ 91 w 228"/>
                <a:gd name="T17" fmla="*/ 137 h 220"/>
                <a:gd name="T18" fmla="*/ 100 w 228"/>
                <a:gd name="T19" fmla="*/ 142 h 220"/>
                <a:gd name="T20" fmla="*/ 112 w 228"/>
                <a:gd name="T21" fmla="*/ 145 h 220"/>
                <a:gd name="T22" fmla="*/ 122 w 228"/>
                <a:gd name="T23" fmla="*/ 143 h 220"/>
                <a:gd name="T24" fmla="*/ 133 w 228"/>
                <a:gd name="T25" fmla="*/ 138 h 220"/>
                <a:gd name="T26" fmla="*/ 141 w 228"/>
                <a:gd name="T27" fmla="*/ 131 h 220"/>
                <a:gd name="T28" fmla="*/ 146 w 228"/>
                <a:gd name="T29" fmla="*/ 120 h 220"/>
                <a:gd name="T30" fmla="*/ 148 w 228"/>
                <a:gd name="T31" fmla="*/ 110 h 220"/>
                <a:gd name="T32" fmla="*/ 146 w 228"/>
                <a:gd name="T33" fmla="*/ 99 h 220"/>
                <a:gd name="T34" fmla="*/ 142 w 228"/>
                <a:gd name="T35" fmla="*/ 90 h 220"/>
                <a:gd name="T36" fmla="*/ 134 w 228"/>
                <a:gd name="T37" fmla="*/ 82 h 220"/>
                <a:gd name="T38" fmla="*/ 123 w 228"/>
                <a:gd name="T39" fmla="*/ 76 h 220"/>
                <a:gd name="T40" fmla="*/ 113 w 228"/>
                <a:gd name="T41" fmla="*/ 74 h 220"/>
                <a:gd name="T42" fmla="*/ 95 w 228"/>
                <a:gd name="T43" fmla="*/ 0 h 220"/>
                <a:gd name="T44" fmla="*/ 162 w 228"/>
                <a:gd name="T45" fmla="*/ 8 h 220"/>
                <a:gd name="T46" fmla="*/ 158 w 228"/>
                <a:gd name="T47" fmla="*/ 37 h 220"/>
                <a:gd name="T48" fmla="*/ 164 w 228"/>
                <a:gd name="T49" fmla="*/ 42 h 220"/>
                <a:gd name="T50" fmla="*/ 170 w 228"/>
                <a:gd name="T51" fmla="*/ 46 h 220"/>
                <a:gd name="T52" fmla="*/ 175 w 228"/>
                <a:gd name="T53" fmla="*/ 50 h 220"/>
                <a:gd name="T54" fmla="*/ 202 w 228"/>
                <a:gd name="T55" fmla="*/ 39 h 220"/>
                <a:gd name="T56" fmla="*/ 228 w 228"/>
                <a:gd name="T57" fmla="*/ 99 h 220"/>
                <a:gd name="T58" fmla="*/ 200 w 228"/>
                <a:gd name="T59" fmla="*/ 111 h 220"/>
                <a:gd name="T60" fmla="*/ 197 w 228"/>
                <a:gd name="T61" fmla="*/ 132 h 220"/>
                <a:gd name="T62" fmla="*/ 221 w 228"/>
                <a:gd name="T63" fmla="*/ 149 h 220"/>
                <a:gd name="T64" fmla="*/ 180 w 228"/>
                <a:gd name="T65" fmla="*/ 201 h 220"/>
                <a:gd name="T66" fmla="*/ 156 w 228"/>
                <a:gd name="T67" fmla="*/ 183 h 220"/>
                <a:gd name="T68" fmla="*/ 136 w 228"/>
                <a:gd name="T69" fmla="*/ 192 h 220"/>
                <a:gd name="T70" fmla="*/ 132 w 228"/>
                <a:gd name="T71" fmla="*/ 220 h 220"/>
                <a:gd name="T72" fmla="*/ 66 w 228"/>
                <a:gd name="T73" fmla="*/ 212 h 220"/>
                <a:gd name="T74" fmla="*/ 69 w 228"/>
                <a:gd name="T75" fmla="*/ 183 h 220"/>
                <a:gd name="T76" fmla="*/ 65 w 228"/>
                <a:gd name="T77" fmla="*/ 181 h 220"/>
                <a:gd name="T78" fmla="*/ 59 w 228"/>
                <a:gd name="T79" fmla="*/ 178 h 220"/>
                <a:gd name="T80" fmla="*/ 55 w 228"/>
                <a:gd name="T81" fmla="*/ 174 h 220"/>
                <a:gd name="T82" fmla="*/ 51 w 228"/>
                <a:gd name="T83" fmla="*/ 170 h 220"/>
                <a:gd name="T84" fmla="*/ 26 w 228"/>
                <a:gd name="T85" fmla="*/ 180 h 220"/>
                <a:gd name="T86" fmla="*/ 0 w 228"/>
                <a:gd name="T87" fmla="*/ 120 h 220"/>
                <a:gd name="T88" fmla="*/ 25 w 228"/>
                <a:gd name="T89" fmla="*/ 110 h 220"/>
                <a:gd name="T90" fmla="*/ 28 w 228"/>
                <a:gd name="T91" fmla="*/ 86 h 220"/>
                <a:gd name="T92" fmla="*/ 7 w 228"/>
                <a:gd name="T93" fmla="*/ 70 h 220"/>
                <a:gd name="T94" fmla="*/ 47 w 228"/>
                <a:gd name="T95" fmla="*/ 19 h 220"/>
                <a:gd name="T96" fmla="*/ 70 w 228"/>
                <a:gd name="T97" fmla="*/ 35 h 220"/>
                <a:gd name="T98" fmla="*/ 80 w 228"/>
                <a:gd name="T99" fmla="*/ 30 h 220"/>
                <a:gd name="T100" fmla="*/ 92 w 228"/>
                <a:gd name="T101" fmla="*/ 27 h 220"/>
                <a:gd name="T102" fmla="*/ 95 w 228"/>
                <a:gd name="T10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 h="220">
                  <a:moveTo>
                    <a:pt x="113" y="74"/>
                  </a:moveTo>
                  <a:lnTo>
                    <a:pt x="101" y="76"/>
                  </a:lnTo>
                  <a:lnTo>
                    <a:pt x="92" y="81"/>
                  </a:lnTo>
                  <a:lnTo>
                    <a:pt x="83" y="88"/>
                  </a:lnTo>
                  <a:lnTo>
                    <a:pt x="78" y="98"/>
                  </a:lnTo>
                  <a:lnTo>
                    <a:pt x="76" y="109"/>
                  </a:lnTo>
                  <a:lnTo>
                    <a:pt x="78" y="119"/>
                  </a:lnTo>
                  <a:lnTo>
                    <a:pt x="82" y="130"/>
                  </a:lnTo>
                  <a:lnTo>
                    <a:pt x="91" y="137"/>
                  </a:lnTo>
                  <a:lnTo>
                    <a:pt x="100" y="142"/>
                  </a:lnTo>
                  <a:lnTo>
                    <a:pt x="112" y="145"/>
                  </a:lnTo>
                  <a:lnTo>
                    <a:pt x="122" y="143"/>
                  </a:lnTo>
                  <a:lnTo>
                    <a:pt x="133" y="138"/>
                  </a:lnTo>
                  <a:lnTo>
                    <a:pt x="141" y="131"/>
                  </a:lnTo>
                  <a:lnTo>
                    <a:pt x="146" y="120"/>
                  </a:lnTo>
                  <a:lnTo>
                    <a:pt x="148" y="110"/>
                  </a:lnTo>
                  <a:lnTo>
                    <a:pt x="146" y="99"/>
                  </a:lnTo>
                  <a:lnTo>
                    <a:pt x="142" y="90"/>
                  </a:lnTo>
                  <a:lnTo>
                    <a:pt x="134" y="82"/>
                  </a:lnTo>
                  <a:lnTo>
                    <a:pt x="123" y="76"/>
                  </a:lnTo>
                  <a:lnTo>
                    <a:pt x="113" y="74"/>
                  </a:lnTo>
                  <a:close/>
                  <a:moveTo>
                    <a:pt x="95" y="0"/>
                  </a:moveTo>
                  <a:lnTo>
                    <a:pt x="162" y="8"/>
                  </a:lnTo>
                  <a:lnTo>
                    <a:pt x="158" y="37"/>
                  </a:lnTo>
                  <a:lnTo>
                    <a:pt x="164" y="42"/>
                  </a:lnTo>
                  <a:lnTo>
                    <a:pt x="170" y="46"/>
                  </a:lnTo>
                  <a:lnTo>
                    <a:pt x="175" y="50"/>
                  </a:lnTo>
                  <a:lnTo>
                    <a:pt x="202" y="39"/>
                  </a:lnTo>
                  <a:lnTo>
                    <a:pt x="228" y="99"/>
                  </a:lnTo>
                  <a:lnTo>
                    <a:pt x="200" y="111"/>
                  </a:lnTo>
                  <a:lnTo>
                    <a:pt x="197" y="132"/>
                  </a:lnTo>
                  <a:lnTo>
                    <a:pt x="221" y="149"/>
                  </a:lnTo>
                  <a:lnTo>
                    <a:pt x="180" y="201"/>
                  </a:lnTo>
                  <a:lnTo>
                    <a:pt x="156" y="183"/>
                  </a:lnTo>
                  <a:lnTo>
                    <a:pt x="136" y="192"/>
                  </a:lnTo>
                  <a:lnTo>
                    <a:pt x="132" y="220"/>
                  </a:lnTo>
                  <a:lnTo>
                    <a:pt x="66" y="212"/>
                  </a:lnTo>
                  <a:lnTo>
                    <a:pt x="69" y="183"/>
                  </a:lnTo>
                  <a:lnTo>
                    <a:pt x="65" y="181"/>
                  </a:lnTo>
                  <a:lnTo>
                    <a:pt x="59" y="178"/>
                  </a:lnTo>
                  <a:lnTo>
                    <a:pt x="55" y="174"/>
                  </a:lnTo>
                  <a:lnTo>
                    <a:pt x="51" y="170"/>
                  </a:lnTo>
                  <a:lnTo>
                    <a:pt x="26" y="180"/>
                  </a:lnTo>
                  <a:lnTo>
                    <a:pt x="0" y="120"/>
                  </a:lnTo>
                  <a:lnTo>
                    <a:pt x="25" y="110"/>
                  </a:lnTo>
                  <a:lnTo>
                    <a:pt x="28" y="86"/>
                  </a:lnTo>
                  <a:lnTo>
                    <a:pt x="7" y="70"/>
                  </a:lnTo>
                  <a:lnTo>
                    <a:pt x="47" y="19"/>
                  </a:lnTo>
                  <a:lnTo>
                    <a:pt x="70" y="35"/>
                  </a:lnTo>
                  <a:lnTo>
                    <a:pt x="80" y="30"/>
                  </a:lnTo>
                  <a:lnTo>
                    <a:pt x="92" y="27"/>
                  </a:lnTo>
                  <a:lnTo>
                    <a:pt x="9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28" name="Picture 27"/>
          <p:cNvPicPr>
            <a:picLocks noChangeAspect="1"/>
          </p:cNvPicPr>
          <p:nvPr/>
        </p:nvPicPr>
        <p:blipFill>
          <a:blip r:embed="rId2"/>
          <a:stretch>
            <a:fillRect/>
          </a:stretch>
        </p:blipFill>
        <p:spPr>
          <a:xfrm>
            <a:off x="2730756" y="1776503"/>
            <a:ext cx="914400" cy="303233"/>
          </a:xfrm>
          <a:prstGeom prst="rect">
            <a:avLst/>
          </a:prstGeom>
        </p:spPr>
      </p:pic>
      <p:pic>
        <p:nvPicPr>
          <p:cNvPr id="29" name="Picture 28"/>
          <p:cNvPicPr>
            <a:picLocks noChangeAspect="1"/>
          </p:cNvPicPr>
          <p:nvPr/>
        </p:nvPicPr>
        <p:blipFill>
          <a:blip r:embed="rId3"/>
          <a:stretch>
            <a:fillRect/>
          </a:stretch>
        </p:blipFill>
        <p:spPr>
          <a:xfrm>
            <a:off x="4763910" y="1826183"/>
            <a:ext cx="1005840" cy="192149"/>
          </a:xfrm>
          <a:prstGeom prst="rect">
            <a:avLst/>
          </a:prstGeom>
        </p:spPr>
      </p:pic>
      <p:pic>
        <p:nvPicPr>
          <p:cNvPr id="30" name="Picture 29"/>
          <p:cNvPicPr>
            <a:picLocks noChangeAspect="1"/>
          </p:cNvPicPr>
          <p:nvPr/>
        </p:nvPicPr>
        <p:blipFill>
          <a:blip r:embed="rId4"/>
          <a:stretch>
            <a:fillRect/>
          </a:stretch>
        </p:blipFill>
        <p:spPr>
          <a:xfrm>
            <a:off x="3234675" y="2226508"/>
            <a:ext cx="731520" cy="223971"/>
          </a:xfrm>
          <a:prstGeom prst="rect">
            <a:avLst/>
          </a:prstGeom>
        </p:spPr>
      </p:pic>
      <p:pic>
        <p:nvPicPr>
          <p:cNvPr id="31" name="Picture 30"/>
          <p:cNvPicPr>
            <a:picLocks noChangeAspect="1"/>
          </p:cNvPicPr>
          <p:nvPr/>
        </p:nvPicPr>
        <p:blipFill rotWithShape="1">
          <a:blip r:embed="rId5"/>
          <a:srcRect t="32636" b="19539"/>
          <a:stretch/>
        </p:blipFill>
        <p:spPr>
          <a:xfrm>
            <a:off x="3600435" y="1798178"/>
            <a:ext cx="1102880" cy="306778"/>
          </a:xfrm>
          <a:prstGeom prst="rect">
            <a:avLst/>
          </a:prstGeom>
        </p:spPr>
      </p:pic>
      <p:pic>
        <p:nvPicPr>
          <p:cNvPr id="32" name="Picture 31"/>
          <p:cNvPicPr>
            <a:picLocks noChangeAspect="1"/>
          </p:cNvPicPr>
          <p:nvPr/>
        </p:nvPicPr>
        <p:blipFill>
          <a:blip r:embed="rId6"/>
          <a:stretch>
            <a:fillRect/>
          </a:stretch>
        </p:blipFill>
        <p:spPr>
          <a:xfrm>
            <a:off x="4227792" y="2203450"/>
            <a:ext cx="914400" cy="211467"/>
          </a:xfrm>
          <a:prstGeom prst="rect">
            <a:avLst/>
          </a:prstGeom>
        </p:spPr>
      </p:pic>
      <p:pic>
        <p:nvPicPr>
          <p:cNvPr id="33" name="Picture 32"/>
          <p:cNvPicPr>
            <a:picLocks noChangeAspect="1"/>
          </p:cNvPicPr>
          <p:nvPr/>
        </p:nvPicPr>
        <p:blipFill>
          <a:blip r:embed="rId7"/>
          <a:stretch>
            <a:fillRect/>
          </a:stretch>
        </p:blipFill>
        <p:spPr>
          <a:xfrm>
            <a:off x="6930718" y="2136920"/>
            <a:ext cx="731520" cy="377483"/>
          </a:xfrm>
          <a:prstGeom prst="rect">
            <a:avLst/>
          </a:prstGeom>
        </p:spPr>
      </p:pic>
      <p:pic>
        <p:nvPicPr>
          <p:cNvPr id="34" name="Picture 33"/>
          <p:cNvPicPr>
            <a:picLocks noChangeAspect="1"/>
          </p:cNvPicPr>
          <p:nvPr/>
        </p:nvPicPr>
        <p:blipFill>
          <a:blip r:embed="rId8"/>
          <a:stretch>
            <a:fillRect/>
          </a:stretch>
        </p:blipFill>
        <p:spPr>
          <a:xfrm>
            <a:off x="6412432" y="1653387"/>
            <a:ext cx="818601" cy="486659"/>
          </a:xfrm>
          <a:prstGeom prst="rect">
            <a:avLst/>
          </a:prstGeom>
        </p:spPr>
      </p:pic>
      <p:pic>
        <p:nvPicPr>
          <p:cNvPr id="35" name="Picture 34"/>
          <p:cNvPicPr>
            <a:picLocks noChangeAspect="1"/>
          </p:cNvPicPr>
          <p:nvPr/>
        </p:nvPicPr>
        <p:blipFill>
          <a:blip r:embed="rId9"/>
          <a:stretch>
            <a:fillRect/>
          </a:stretch>
        </p:blipFill>
        <p:spPr>
          <a:xfrm>
            <a:off x="7375244" y="1653320"/>
            <a:ext cx="731520" cy="486793"/>
          </a:xfrm>
          <a:prstGeom prst="rect">
            <a:avLst/>
          </a:prstGeom>
        </p:spPr>
      </p:pic>
      <p:sp>
        <p:nvSpPr>
          <p:cNvPr id="38" name="Rectangle 37"/>
          <p:cNvSpPr/>
          <p:nvPr/>
        </p:nvSpPr>
        <p:spPr>
          <a:xfrm>
            <a:off x="927541" y="3734958"/>
            <a:ext cx="1348154" cy="338554"/>
          </a:xfrm>
          <a:prstGeom prst="rect">
            <a:avLst/>
          </a:prstGeom>
        </p:spPr>
        <p:txBody>
          <a:bodyPr wrap="square">
            <a:spAutoFit/>
          </a:bodyPr>
          <a:lstStyle/>
          <a:p>
            <a:pPr algn="ctr"/>
            <a:r>
              <a:rPr lang="en-US" sz="1600" dirty="0" smtClean="0"/>
              <a:t>Developer</a:t>
            </a:r>
            <a:endParaRPr lang="en-US" sz="1600" dirty="0"/>
          </a:p>
        </p:txBody>
      </p:sp>
      <p:sp>
        <p:nvSpPr>
          <p:cNvPr id="39" name="Rectangle 38"/>
          <p:cNvSpPr/>
          <p:nvPr/>
        </p:nvSpPr>
        <p:spPr>
          <a:xfrm>
            <a:off x="927541" y="2188025"/>
            <a:ext cx="1348154" cy="338554"/>
          </a:xfrm>
          <a:prstGeom prst="rect">
            <a:avLst/>
          </a:prstGeom>
        </p:spPr>
        <p:txBody>
          <a:bodyPr wrap="square">
            <a:spAutoFit/>
          </a:bodyPr>
          <a:lstStyle/>
          <a:p>
            <a:pPr algn="ctr"/>
            <a:r>
              <a:rPr lang="en-US" sz="1600" dirty="0" smtClean="0"/>
              <a:t>Power User</a:t>
            </a:r>
            <a:endParaRPr lang="en-US" sz="1600" dirty="0"/>
          </a:p>
        </p:txBody>
      </p:sp>
      <p:cxnSp>
        <p:nvCxnSpPr>
          <p:cNvPr id="41" name="Straight Connector 40"/>
          <p:cNvCxnSpPr/>
          <p:nvPr/>
        </p:nvCxnSpPr>
        <p:spPr>
          <a:xfrm>
            <a:off x="5994470" y="1331752"/>
            <a:ext cx="0" cy="1204055"/>
          </a:xfrm>
          <a:prstGeom prst="line">
            <a:avLst/>
          </a:prstGeom>
          <a:noFill/>
          <a:ln w="12700" cap="rnd" cmpd="sng" algn="ctr">
            <a:solidFill>
              <a:schemeClr val="tx1"/>
            </a:solidFill>
            <a:prstDash val="sysDot"/>
            <a:round/>
            <a:headEnd type="none" w="lg" len="lg"/>
            <a:tailEnd type="none" w="lg" len="lg"/>
          </a:ln>
          <a:effectLst/>
        </p:spPr>
      </p:cxnSp>
      <p:sp>
        <p:nvSpPr>
          <p:cNvPr id="42" name="Rectangle 41"/>
          <p:cNvSpPr/>
          <p:nvPr/>
        </p:nvSpPr>
        <p:spPr>
          <a:xfrm>
            <a:off x="6031548" y="1348891"/>
            <a:ext cx="2517444" cy="338554"/>
          </a:xfrm>
          <a:prstGeom prst="rect">
            <a:avLst/>
          </a:prstGeom>
        </p:spPr>
        <p:txBody>
          <a:bodyPr wrap="square">
            <a:spAutoFit/>
          </a:bodyPr>
          <a:lstStyle/>
          <a:p>
            <a:pPr algn="ctr"/>
            <a:r>
              <a:rPr lang="en-US" sz="1600" dirty="0" smtClean="0"/>
              <a:t>App Integration services</a:t>
            </a:r>
            <a:endParaRPr lang="en-US" sz="1600" dirty="0"/>
          </a:p>
        </p:txBody>
      </p:sp>
      <p:sp>
        <p:nvSpPr>
          <p:cNvPr id="40" name="Rectangle 39"/>
          <p:cNvSpPr/>
          <p:nvPr/>
        </p:nvSpPr>
        <p:spPr>
          <a:xfrm>
            <a:off x="3079649" y="1348891"/>
            <a:ext cx="2517444" cy="338554"/>
          </a:xfrm>
          <a:prstGeom prst="rect">
            <a:avLst/>
          </a:prstGeom>
        </p:spPr>
        <p:txBody>
          <a:bodyPr wrap="square">
            <a:spAutoFit/>
          </a:bodyPr>
          <a:lstStyle/>
          <a:p>
            <a:pPr algn="ctr"/>
            <a:r>
              <a:rPr lang="en-US" sz="1600" dirty="0" smtClean="0"/>
              <a:t>Native Integration’s</a:t>
            </a:r>
            <a:endParaRPr lang="en-US" sz="1600" dirty="0"/>
          </a:p>
        </p:txBody>
      </p:sp>
      <p:sp>
        <p:nvSpPr>
          <p:cNvPr id="43" name="Shape 104"/>
          <p:cNvSpPr/>
          <p:nvPr/>
        </p:nvSpPr>
        <p:spPr>
          <a:xfrm>
            <a:off x="4842828" y="3114101"/>
            <a:ext cx="1188720" cy="267931"/>
          </a:xfrm>
          <a:prstGeom prst="roundRect">
            <a:avLst>
              <a:gd name="adj" fmla="val 3495"/>
            </a:avLst>
          </a:prstGeom>
          <a:solidFill>
            <a:schemeClr val="accent5"/>
          </a:solidFill>
          <a:ln>
            <a:noFill/>
            <a:miter lim="400000"/>
          </a:ln>
          <a:extLst>
            <a:ext uri="{C572A759-6A51-4108-AA02-DFA0A04FC94B}">
              <ma14:wrappingTextBoxFlag xmlns:ma14="http://schemas.microsoft.com/office/mac/drawingml/2011/main" val="1"/>
            </a:ext>
          </a:extLst>
        </p:spPr>
        <p:txBody>
          <a:bodyPr lIns="91440" tIns="17006" rIns="91440" bIns="17006" anchor="ctr"/>
          <a:lstStyle>
            <a:lvl1pPr>
              <a:defRPr sz="2000">
                <a:solidFill>
                  <a:srgbClr val="FFFFFF"/>
                </a:solidFill>
                <a:latin typeface="Helvetica Neue Bold Condensed"/>
                <a:ea typeface="Helvetica Neue Bold Condensed"/>
                <a:cs typeface="Helvetica Neue Bold Condensed"/>
                <a:sym typeface="Helvetica Neue Bold Condensed"/>
              </a:defRPr>
            </a:lvl1pPr>
          </a:lstStyle>
          <a:p>
            <a:pPr lvl="0">
              <a:defRPr sz="1800">
                <a:solidFill>
                  <a:srgbClr val="000000"/>
                </a:solidFill>
              </a:defRPr>
            </a:pPr>
            <a:r>
              <a:rPr sz="1200" smtClean="0">
                <a:solidFill>
                  <a:schemeClr val="bg1"/>
                </a:solidFill>
                <a:latin typeface="+mn-lt"/>
              </a:rPr>
              <a:t>/</a:t>
            </a:r>
            <a:r>
              <a:rPr lang="ga-IE" sz="1200" smtClean="0">
                <a:solidFill>
                  <a:schemeClr val="bg1"/>
                </a:solidFill>
                <a:latin typeface="+mn-lt"/>
              </a:rPr>
              <a:t>Rooms</a:t>
            </a:r>
            <a:endParaRPr sz="1200">
              <a:solidFill>
                <a:schemeClr val="bg1"/>
              </a:solidFill>
              <a:latin typeface="+mn-lt"/>
            </a:endParaRPr>
          </a:p>
        </p:txBody>
      </p:sp>
      <p:sp>
        <p:nvSpPr>
          <p:cNvPr id="44" name="Shape 104"/>
          <p:cNvSpPr/>
          <p:nvPr/>
        </p:nvSpPr>
        <p:spPr>
          <a:xfrm>
            <a:off x="4842828" y="3557166"/>
            <a:ext cx="1188720" cy="267931"/>
          </a:xfrm>
          <a:prstGeom prst="roundRect">
            <a:avLst>
              <a:gd name="adj" fmla="val 3495"/>
            </a:avLst>
          </a:prstGeom>
          <a:solidFill>
            <a:schemeClr val="accent5"/>
          </a:solidFill>
          <a:ln>
            <a:noFill/>
            <a:miter lim="400000"/>
          </a:ln>
          <a:extLst>
            <a:ext uri="{C572A759-6A51-4108-AA02-DFA0A04FC94B}">
              <ma14:wrappingTextBoxFlag xmlns:ma14="http://schemas.microsoft.com/office/mac/drawingml/2011/main" val="1"/>
            </a:ext>
          </a:extLst>
        </p:spPr>
        <p:txBody>
          <a:bodyPr lIns="91440" tIns="17006" rIns="91440" bIns="17006" anchor="ctr"/>
          <a:lstStyle>
            <a:lvl1pPr>
              <a:defRPr sz="2000">
                <a:solidFill>
                  <a:srgbClr val="FFFFFF"/>
                </a:solidFill>
                <a:latin typeface="Helvetica Neue Bold Condensed"/>
                <a:ea typeface="Helvetica Neue Bold Condensed"/>
                <a:cs typeface="Helvetica Neue Bold Condensed"/>
                <a:sym typeface="Helvetica Neue Bold Condensed"/>
              </a:defRPr>
            </a:lvl1pPr>
          </a:lstStyle>
          <a:p>
            <a:pPr lvl="0">
              <a:defRPr sz="1800">
                <a:solidFill>
                  <a:srgbClr val="000000"/>
                </a:solidFill>
              </a:defRPr>
            </a:pPr>
            <a:r>
              <a:rPr sz="1200" smtClean="0">
                <a:solidFill>
                  <a:schemeClr val="bg1"/>
                </a:solidFill>
                <a:latin typeface="+mn-lt"/>
              </a:rPr>
              <a:t>/</a:t>
            </a:r>
            <a:r>
              <a:rPr lang="ga-IE" sz="1200" smtClean="0">
                <a:solidFill>
                  <a:schemeClr val="bg1"/>
                </a:solidFill>
                <a:latin typeface="+mn-lt"/>
              </a:rPr>
              <a:t>Memberships</a:t>
            </a:r>
            <a:endParaRPr sz="1200">
              <a:solidFill>
                <a:schemeClr val="bg1"/>
              </a:solidFill>
              <a:latin typeface="+mn-lt"/>
            </a:endParaRPr>
          </a:p>
        </p:txBody>
      </p:sp>
      <p:sp>
        <p:nvSpPr>
          <p:cNvPr id="45" name="Shape 104"/>
          <p:cNvSpPr/>
          <p:nvPr/>
        </p:nvSpPr>
        <p:spPr>
          <a:xfrm>
            <a:off x="3178585" y="3557166"/>
            <a:ext cx="1188720" cy="267931"/>
          </a:xfrm>
          <a:prstGeom prst="roundRect">
            <a:avLst>
              <a:gd name="adj" fmla="val 3495"/>
            </a:avLst>
          </a:prstGeom>
          <a:solidFill>
            <a:schemeClr val="accent5"/>
          </a:solidFill>
          <a:ln>
            <a:noFill/>
            <a:miter lim="400000"/>
          </a:ln>
          <a:extLst>
            <a:ext uri="{C572A759-6A51-4108-AA02-DFA0A04FC94B}">
              <ma14:wrappingTextBoxFlag xmlns:ma14="http://schemas.microsoft.com/office/mac/drawingml/2011/main" val="1"/>
            </a:ext>
          </a:extLst>
        </p:spPr>
        <p:txBody>
          <a:bodyPr lIns="91440" tIns="17006" rIns="91440" bIns="17006" anchor="ctr"/>
          <a:lstStyle>
            <a:lvl1pPr>
              <a:defRPr sz="2000">
                <a:solidFill>
                  <a:srgbClr val="FFFFFF"/>
                </a:solidFill>
                <a:latin typeface="Helvetica Neue Bold Condensed"/>
                <a:ea typeface="Helvetica Neue Bold Condensed"/>
                <a:cs typeface="Helvetica Neue Bold Condensed"/>
                <a:sym typeface="Helvetica Neue Bold Condensed"/>
              </a:defRPr>
            </a:lvl1pPr>
          </a:lstStyle>
          <a:p>
            <a:pPr lvl="0">
              <a:defRPr sz="1800">
                <a:solidFill>
                  <a:srgbClr val="000000"/>
                </a:solidFill>
              </a:defRPr>
            </a:pPr>
            <a:r>
              <a:rPr sz="1200" smtClean="0">
                <a:solidFill>
                  <a:schemeClr val="bg1"/>
                </a:solidFill>
                <a:latin typeface="+mn-lt"/>
              </a:rPr>
              <a:t>/</a:t>
            </a:r>
            <a:r>
              <a:rPr lang="ga-IE" sz="1200" smtClean="0">
                <a:solidFill>
                  <a:schemeClr val="bg1"/>
                </a:solidFill>
                <a:latin typeface="+mn-lt"/>
              </a:rPr>
              <a:t>Messages</a:t>
            </a:r>
            <a:endParaRPr sz="1200">
              <a:solidFill>
                <a:schemeClr val="bg1"/>
              </a:solidFill>
              <a:latin typeface="+mn-lt"/>
            </a:endParaRPr>
          </a:p>
        </p:txBody>
      </p:sp>
      <p:sp>
        <p:nvSpPr>
          <p:cNvPr id="46" name="Shape 104"/>
          <p:cNvSpPr/>
          <p:nvPr/>
        </p:nvSpPr>
        <p:spPr>
          <a:xfrm>
            <a:off x="3178585" y="3114101"/>
            <a:ext cx="1188720" cy="267931"/>
          </a:xfrm>
          <a:prstGeom prst="roundRect">
            <a:avLst>
              <a:gd name="adj" fmla="val 3495"/>
            </a:avLst>
          </a:prstGeom>
          <a:solidFill>
            <a:schemeClr val="accent5"/>
          </a:solidFill>
          <a:ln>
            <a:noFill/>
            <a:miter lim="400000"/>
          </a:ln>
          <a:extLst>
            <a:ext uri="{C572A759-6A51-4108-AA02-DFA0A04FC94B}">
              <ma14:wrappingTextBoxFlag xmlns:ma14="http://schemas.microsoft.com/office/mac/drawingml/2011/main" val="1"/>
            </a:ext>
          </a:extLst>
        </p:spPr>
        <p:txBody>
          <a:bodyPr lIns="91440" tIns="17006" rIns="91440" bIns="17006" anchor="ctr"/>
          <a:lstStyle>
            <a:lvl1pPr>
              <a:defRPr sz="2000">
                <a:solidFill>
                  <a:srgbClr val="FFFFFF"/>
                </a:solidFill>
                <a:latin typeface="Helvetica Neue Bold Condensed"/>
                <a:ea typeface="Helvetica Neue Bold Condensed"/>
                <a:cs typeface="Helvetica Neue Bold Condensed"/>
                <a:sym typeface="Helvetica Neue Bold Condensed"/>
              </a:defRPr>
            </a:lvl1pPr>
          </a:lstStyle>
          <a:p>
            <a:pPr lvl="0">
              <a:defRPr sz="1800">
                <a:solidFill>
                  <a:srgbClr val="000000"/>
                </a:solidFill>
              </a:defRPr>
            </a:pPr>
            <a:r>
              <a:rPr lang="ga-IE" sz="1200" smtClean="0">
                <a:solidFill>
                  <a:schemeClr val="bg1"/>
                </a:solidFill>
                <a:latin typeface="+mn-lt"/>
              </a:rPr>
              <a:t>/Webhooks</a:t>
            </a:r>
            <a:endParaRPr sz="1200">
              <a:solidFill>
                <a:schemeClr val="bg1"/>
              </a:solidFill>
              <a:latin typeface="+mn-lt"/>
            </a:endParaRPr>
          </a:p>
        </p:txBody>
      </p:sp>
      <p:sp>
        <p:nvSpPr>
          <p:cNvPr id="47" name="Shape 104"/>
          <p:cNvSpPr/>
          <p:nvPr/>
        </p:nvSpPr>
        <p:spPr>
          <a:xfrm>
            <a:off x="6477319" y="3338206"/>
            <a:ext cx="1188720" cy="267931"/>
          </a:xfrm>
          <a:prstGeom prst="roundRect">
            <a:avLst>
              <a:gd name="adj" fmla="val 3495"/>
            </a:avLst>
          </a:prstGeom>
          <a:solidFill>
            <a:schemeClr val="accent5"/>
          </a:solidFill>
          <a:ln>
            <a:noFill/>
            <a:miter lim="400000"/>
          </a:ln>
          <a:extLst>
            <a:ext uri="{C572A759-6A51-4108-AA02-DFA0A04FC94B}">
              <ma14:wrappingTextBoxFlag xmlns:ma14="http://schemas.microsoft.com/office/mac/drawingml/2011/main" val="1"/>
            </a:ext>
          </a:extLst>
        </p:spPr>
        <p:txBody>
          <a:bodyPr lIns="91440" tIns="17006" rIns="91440" bIns="17006" anchor="ctr"/>
          <a:lstStyle>
            <a:lvl1pPr>
              <a:defRPr sz="2000">
                <a:solidFill>
                  <a:srgbClr val="FFFFFF"/>
                </a:solidFill>
                <a:latin typeface="Helvetica Neue Bold Condensed"/>
                <a:ea typeface="Helvetica Neue Bold Condensed"/>
                <a:cs typeface="Helvetica Neue Bold Condensed"/>
                <a:sym typeface="Helvetica Neue Bold Condensed"/>
              </a:defRPr>
            </a:lvl1pPr>
          </a:lstStyle>
          <a:p>
            <a:pPr lvl="0">
              <a:defRPr sz="1800">
                <a:solidFill>
                  <a:srgbClr val="000000"/>
                </a:solidFill>
              </a:defRPr>
            </a:pPr>
            <a:r>
              <a:rPr sz="1200" smtClean="0">
                <a:solidFill>
                  <a:schemeClr val="bg1"/>
                </a:solidFill>
                <a:latin typeface="+mn-lt"/>
              </a:rPr>
              <a:t>/</a:t>
            </a:r>
            <a:r>
              <a:rPr lang="ga-IE" sz="1200" smtClean="0">
                <a:solidFill>
                  <a:schemeClr val="bg1"/>
                </a:solidFill>
                <a:latin typeface="+mn-lt"/>
              </a:rPr>
              <a:t>People</a:t>
            </a:r>
            <a:endParaRPr sz="1200">
              <a:solidFill>
                <a:schemeClr val="bg1"/>
              </a:solidFill>
              <a:latin typeface="+mn-lt"/>
            </a:endParaRPr>
          </a:p>
        </p:txBody>
      </p:sp>
    </p:spTree>
    <p:extLst>
      <p:ext uri="{BB962C8B-B14F-4D97-AF65-F5344CB8AC3E}">
        <p14:creationId xmlns:p14="http://schemas.microsoft.com/office/powerpoint/2010/main" val="107050343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657" y="167010"/>
            <a:ext cx="8345488" cy="731837"/>
          </a:xfrm>
        </p:spPr>
        <p:txBody>
          <a:bodyPr/>
          <a:lstStyle/>
          <a:p>
            <a:r>
              <a:rPr lang="en-US" dirty="0" smtClean="0"/>
              <a:t>Cisco Collaboration Evolution</a:t>
            </a:r>
            <a:endParaRPr lang="en-US" dirty="0"/>
          </a:p>
        </p:txBody>
      </p:sp>
      <p:grpSp>
        <p:nvGrpSpPr>
          <p:cNvPr id="79" name="Timeline"/>
          <p:cNvGrpSpPr/>
          <p:nvPr/>
        </p:nvGrpSpPr>
        <p:grpSpPr>
          <a:xfrm>
            <a:off x="1036915" y="4431830"/>
            <a:ext cx="6988628" cy="260515"/>
            <a:chOff x="587237" y="4234843"/>
            <a:chExt cx="8011173" cy="298632"/>
          </a:xfrm>
        </p:grpSpPr>
        <p:sp>
          <p:nvSpPr>
            <p:cNvPr id="84" name="Rectangle 83"/>
            <p:cNvSpPr/>
            <p:nvPr/>
          </p:nvSpPr>
          <p:spPr>
            <a:xfrm>
              <a:off x="600157" y="4397853"/>
              <a:ext cx="656248" cy="13562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fontAlgn="auto">
                <a:spcBef>
                  <a:spcPts val="0"/>
                </a:spcBef>
                <a:spcAft>
                  <a:spcPts val="0"/>
                </a:spcAft>
              </a:pPr>
              <a:r>
                <a:rPr lang="en-US" sz="900" dirty="0" smtClean="0">
                  <a:solidFill>
                    <a:srgbClr val="D9D9D9"/>
                  </a:solidFill>
                </a:rPr>
                <a:t>PAST</a:t>
              </a:r>
              <a:endParaRPr lang="en-US" sz="900" dirty="0">
                <a:solidFill>
                  <a:srgbClr val="D9D9D9"/>
                </a:solidFill>
              </a:endParaRPr>
            </a:p>
          </p:txBody>
        </p:sp>
        <p:sp>
          <p:nvSpPr>
            <p:cNvPr id="85" name="Rectangle 84"/>
            <p:cNvSpPr>
              <a:spLocks/>
            </p:cNvSpPr>
            <p:nvPr/>
          </p:nvSpPr>
          <p:spPr>
            <a:xfrm>
              <a:off x="7765260" y="4397853"/>
              <a:ext cx="833150" cy="13562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fontAlgn="auto">
                <a:spcBef>
                  <a:spcPts val="0"/>
                </a:spcBef>
                <a:spcAft>
                  <a:spcPts val="0"/>
                </a:spcAft>
              </a:pPr>
              <a:r>
                <a:rPr lang="en-US" sz="900" dirty="0">
                  <a:solidFill>
                    <a:srgbClr val="D9D9D9"/>
                  </a:solidFill>
                </a:rPr>
                <a:t>FUTURE</a:t>
              </a:r>
            </a:p>
          </p:txBody>
        </p:sp>
        <p:sp>
          <p:nvSpPr>
            <p:cNvPr id="87" name="Right Arrow 86"/>
            <p:cNvSpPr/>
            <p:nvPr/>
          </p:nvSpPr>
          <p:spPr>
            <a:xfrm>
              <a:off x="587237" y="4234843"/>
              <a:ext cx="7887358" cy="138213"/>
            </a:xfrm>
            <a:prstGeom prst="rightArrow">
              <a:avLst>
                <a:gd name="adj1" fmla="val 37643"/>
                <a:gd name="adj2" fmla="val 96339"/>
              </a:avLst>
            </a:prstGeom>
            <a:gradFill flip="none" rotWithShape="1">
              <a:gsLst>
                <a:gs pos="99351">
                  <a:schemeClr val="tx1">
                    <a:alpha val="25000"/>
                  </a:schemeClr>
                </a:gs>
                <a:gs pos="0">
                  <a:schemeClr val="tx1">
                    <a:alpha val="67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27432" tIns="0" rIns="0" bIns="0" rtlCol="0" anchor="ctr" anchorCtr="0"/>
            <a:lstStyle/>
            <a:p>
              <a:pPr fontAlgn="auto">
                <a:spcBef>
                  <a:spcPts val="0"/>
                </a:spcBef>
                <a:spcAft>
                  <a:spcPts val="0"/>
                </a:spcAft>
              </a:pPr>
              <a:endParaRPr lang="en-US" sz="600" dirty="0" smtClean="0">
                <a:solidFill>
                  <a:srgbClr val="FFFFFF">
                    <a:lumMod val="85000"/>
                  </a:srgbClr>
                </a:solidFill>
              </a:endParaRPr>
            </a:p>
          </p:txBody>
        </p:sp>
      </p:grpSp>
      <p:sp>
        <p:nvSpPr>
          <p:cNvPr id="88" name="Graph"/>
          <p:cNvSpPr/>
          <p:nvPr/>
        </p:nvSpPr>
        <p:spPr>
          <a:xfrm>
            <a:off x="1141582" y="1005084"/>
            <a:ext cx="6188643" cy="2896184"/>
          </a:xfrm>
          <a:custGeom>
            <a:avLst/>
            <a:gdLst>
              <a:gd name="connsiteX0" fmla="*/ 3763844 w 7527687"/>
              <a:gd name="connsiteY0" fmla="*/ 0 h 1039884"/>
              <a:gd name="connsiteX1" fmla="*/ 7527688 w 7527687"/>
              <a:gd name="connsiteY1" fmla="*/ 519942 h 1039884"/>
              <a:gd name="connsiteX2" fmla="*/ 3763844 w 7527687"/>
              <a:gd name="connsiteY2" fmla="*/ 519942 h 1039884"/>
              <a:gd name="connsiteX3" fmla="*/ 3763844 w 7527687"/>
              <a:gd name="connsiteY3" fmla="*/ 0 h 1039884"/>
              <a:gd name="connsiteX0" fmla="*/ 3763844 w 7527687"/>
              <a:gd name="connsiteY0" fmla="*/ 0 h 1039884"/>
              <a:gd name="connsiteX1" fmla="*/ 7527688 w 7527687"/>
              <a:gd name="connsiteY1" fmla="*/ 519942 h 1039884"/>
              <a:gd name="connsiteX0" fmla="*/ 2587690 w 6351534"/>
              <a:gd name="connsiteY0" fmla="*/ 0 h 3806890"/>
              <a:gd name="connsiteX1" fmla="*/ 6351534 w 6351534"/>
              <a:gd name="connsiteY1" fmla="*/ 519942 h 3806890"/>
              <a:gd name="connsiteX2" fmla="*/ 2587690 w 6351534"/>
              <a:gd name="connsiteY2" fmla="*/ 519942 h 3806890"/>
              <a:gd name="connsiteX3" fmla="*/ 2587690 w 6351534"/>
              <a:gd name="connsiteY3" fmla="*/ 0 h 3806890"/>
              <a:gd name="connsiteX0" fmla="*/ 0 w 6351534"/>
              <a:gd name="connsiteY0" fmla="*/ 3806890 h 3806890"/>
              <a:gd name="connsiteX1" fmla="*/ 6351534 w 6351534"/>
              <a:gd name="connsiteY1" fmla="*/ 519942 h 3806890"/>
              <a:gd name="connsiteX0" fmla="*/ 2587690 w 6457280"/>
              <a:gd name="connsiteY0" fmla="*/ 0 h 3806890"/>
              <a:gd name="connsiteX1" fmla="*/ 6351534 w 6457280"/>
              <a:gd name="connsiteY1" fmla="*/ 519942 h 3806890"/>
              <a:gd name="connsiteX2" fmla="*/ 2587690 w 6457280"/>
              <a:gd name="connsiteY2" fmla="*/ 519942 h 3806890"/>
              <a:gd name="connsiteX3" fmla="*/ 2587690 w 6457280"/>
              <a:gd name="connsiteY3" fmla="*/ 0 h 3806890"/>
              <a:gd name="connsiteX0" fmla="*/ 0 w 6457280"/>
              <a:gd name="connsiteY0" fmla="*/ 3806890 h 3806890"/>
              <a:gd name="connsiteX1" fmla="*/ 6457280 w 6457280"/>
              <a:gd name="connsiteY1" fmla="*/ 1197967 h 3806890"/>
              <a:gd name="connsiteX0" fmla="*/ 2587690 w 6457280"/>
              <a:gd name="connsiteY0" fmla="*/ 0 h 3806890"/>
              <a:gd name="connsiteX1" fmla="*/ 6351534 w 6457280"/>
              <a:gd name="connsiteY1" fmla="*/ 519942 h 3806890"/>
              <a:gd name="connsiteX2" fmla="*/ 2587690 w 6457280"/>
              <a:gd name="connsiteY2" fmla="*/ 519942 h 3806890"/>
              <a:gd name="connsiteX3" fmla="*/ 2587690 w 6457280"/>
              <a:gd name="connsiteY3" fmla="*/ 0 h 3806890"/>
              <a:gd name="connsiteX0" fmla="*/ 0 w 6457280"/>
              <a:gd name="connsiteY0" fmla="*/ 3806890 h 3806890"/>
              <a:gd name="connsiteX1" fmla="*/ 6457280 w 6457280"/>
              <a:gd name="connsiteY1" fmla="*/ 1197967 h 3806890"/>
              <a:gd name="connsiteX0" fmla="*/ 2587690 w 6351534"/>
              <a:gd name="connsiteY0" fmla="*/ 0 h 4103126"/>
              <a:gd name="connsiteX1" fmla="*/ 6351534 w 6351534"/>
              <a:gd name="connsiteY1" fmla="*/ 519942 h 4103126"/>
              <a:gd name="connsiteX2" fmla="*/ 2587690 w 6351534"/>
              <a:gd name="connsiteY2" fmla="*/ 519942 h 4103126"/>
              <a:gd name="connsiteX3" fmla="*/ 2587690 w 6351534"/>
              <a:gd name="connsiteY3" fmla="*/ 0 h 4103126"/>
              <a:gd name="connsiteX0" fmla="*/ 0 w 6351534"/>
              <a:gd name="connsiteY0" fmla="*/ 3806890 h 4103126"/>
              <a:gd name="connsiteX1" fmla="*/ 5654847 w 6351534"/>
              <a:gd name="connsiteY1" fmla="*/ 2697086 h 4103126"/>
              <a:gd name="connsiteX0" fmla="*/ 2587690 w 6351534"/>
              <a:gd name="connsiteY0" fmla="*/ 0 h 4103126"/>
              <a:gd name="connsiteX1" fmla="*/ 6351534 w 6351534"/>
              <a:gd name="connsiteY1" fmla="*/ 519942 h 4103126"/>
              <a:gd name="connsiteX2" fmla="*/ 2587690 w 6351534"/>
              <a:gd name="connsiteY2" fmla="*/ 519942 h 4103126"/>
              <a:gd name="connsiteX3" fmla="*/ 2587690 w 6351534"/>
              <a:gd name="connsiteY3" fmla="*/ 0 h 4103126"/>
              <a:gd name="connsiteX0" fmla="*/ 0 w 6351534"/>
              <a:gd name="connsiteY0" fmla="*/ 3806890 h 4103126"/>
              <a:gd name="connsiteX1" fmla="*/ 5654847 w 6351534"/>
              <a:gd name="connsiteY1" fmla="*/ 2697086 h 4103126"/>
              <a:gd name="connsiteX0" fmla="*/ 2587690 w 5654847"/>
              <a:gd name="connsiteY0" fmla="*/ 0 h 4103126"/>
              <a:gd name="connsiteX1" fmla="*/ 2587690 w 5654847"/>
              <a:gd name="connsiteY1" fmla="*/ 519942 h 4103126"/>
              <a:gd name="connsiteX2" fmla="*/ 2587690 w 5654847"/>
              <a:gd name="connsiteY2" fmla="*/ 0 h 4103126"/>
              <a:gd name="connsiteX0" fmla="*/ 0 w 5654847"/>
              <a:gd name="connsiteY0" fmla="*/ 3806890 h 4103126"/>
              <a:gd name="connsiteX1" fmla="*/ 5654847 w 5654847"/>
              <a:gd name="connsiteY1" fmla="*/ 2697086 h 4103126"/>
              <a:gd name="connsiteX0" fmla="*/ 2587690 w 5654847"/>
              <a:gd name="connsiteY0" fmla="*/ 0 h 4103126"/>
              <a:gd name="connsiteX1" fmla="*/ 2587690 w 5654847"/>
              <a:gd name="connsiteY1" fmla="*/ 519942 h 4103126"/>
              <a:gd name="connsiteX2" fmla="*/ 2587690 w 5654847"/>
              <a:gd name="connsiteY2" fmla="*/ 0 h 4103126"/>
              <a:gd name="connsiteX0" fmla="*/ 0 w 5654847"/>
              <a:gd name="connsiteY0" fmla="*/ 3806890 h 4103126"/>
              <a:gd name="connsiteX1" fmla="*/ 5654847 w 5654847"/>
              <a:gd name="connsiteY1" fmla="*/ 2697086 h 4103126"/>
              <a:gd name="connsiteX0" fmla="*/ 2587690 w 5654847"/>
              <a:gd name="connsiteY0" fmla="*/ 0 h 4103126"/>
              <a:gd name="connsiteX1" fmla="*/ 2587690 w 5654847"/>
              <a:gd name="connsiteY1" fmla="*/ 519942 h 4103126"/>
              <a:gd name="connsiteX2" fmla="*/ 2587690 w 5654847"/>
              <a:gd name="connsiteY2" fmla="*/ 0 h 4103126"/>
              <a:gd name="connsiteX0" fmla="*/ 0 w 5654847"/>
              <a:gd name="connsiteY0" fmla="*/ 3806890 h 4103126"/>
              <a:gd name="connsiteX1" fmla="*/ 5654847 w 5654847"/>
              <a:gd name="connsiteY1" fmla="*/ 2697086 h 4103126"/>
              <a:gd name="connsiteX0" fmla="*/ 2587690 w 5654847"/>
              <a:gd name="connsiteY0" fmla="*/ 519942 h 4103126"/>
              <a:gd name="connsiteX1" fmla="*/ 2587690 w 5654847"/>
              <a:gd name="connsiteY1" fmla="*/ 0 h 4103126"/>
              <a:gd name="connsiteX2" fmla="*/ 2679130 w 5654847"/>
              <a:gd name="connsiteY2" fmla="*/ 611382 h 4103126"/>
              <a:gd name="connsiteX0" fmla="*/ 0 w 5654847"/>
              <a:gd name="connsiteY0" fmla="*/ 3806890 h 4103126"/>
              <a:gd name="connsiteX1" fmla="*/ 5654847 w 5654847"/>
              <a:gd name="connsiteY1" fmla="*/ 2697086 h 4103126"/>
              <a:gd name="connsiteX0" fmla="*/ 2587690 w 5654847"/>
              <a:gd name="connsiteY0" fmla="*/ 0 h 3583184"/>
              <a:gd name="connsiteX1" fmla="*/ 2679130 w 5654847"/>
              <a:gd name="connsiteY1" fmla="*/ 91440 h 3583184"/>
              <a:gd name="connsiteX0" fmla="*/ 0 w 5654847"/>
              <a:gd name="connsiteY0" fmla="*/ 3286948 h 3583184"/>
              <a:gd name="connsiteX1" fmla="*/ 5654847 w 5654847"/>
              <a:gd name="connsiteY1" fmla="*/ 2177144 h 3583184"/>
              <a:gd name="connsiteX0" fmla="*/ 2587690 w 5654847"/>
              <a:gd name="connsiteY0" fmla="*/ 0 h 3583184"/>
              <a:gd name="connsiteX1" fmla="*/ 2679130 w 5654847"/>
              <a:gd name="connsiteY1" fmla="*/ 91440 h 3583184"/>
              <a:gd name="connsiteX0" fmla="*/ 0 w 5654847"/>
              <a:gd name="connsiteY0" fmla="*/ 3286948 h 3583184"/>
              <a:gd name="connsiteX1" fmla="*/ 5654847 w 5654847"/>
              <a:gd name="connsiteY1" fmla="*/ 2177144 h 3583184"/>
              <a:gd name="connsiteX0" fmla="*/ 2587690 w 5654847"/>
              <a:gd name="connsiteY0" fmla="*/ 0 h 3583184"/>
              <a:gd name="connsiteX1" fmla="*/ 2679130 w 5654847"/>
              <a:gd name="connsiteY1" fmla="*/ 91440 h 3583184"/>
              <a:gd name="connsiteX0" fmla="*/ 0 w 5654847"/>
              <a:gd name="connsiteY0" fmla="*/ 3286948 h 3583184"/>
              <a:gd name="connsiteX1" fmla="*/ 5654847 w 5654847"/>
              <a:gd name="connsiteY1" fmla="*/ 2177144 h 3583184"/>
              <a:gd name="connsiteX0" fmla="*/ 2587690 w 5654847"/>
              <a:gd name="connsiteY0" fmla="*/ 0 h 3583184"/>
              <a:gd name="connsiteX1" fmla="*/ 2679130 w 5654847"/>
              <a:gd name="connsiteY1" fmla="*/ 91440 h 3583184"/>
              <a:gd name="connsiteX0" fmla="*/ 0 w 5654847"/>
              <a:gd name="connsiteY0" fmla="*/ 3286948 h 3583184"/>
              <a:gd name="connsiteX1" fmla="*/ 5654847 w 5654847"/>
              <a:gd name="connsiteY1" fmla="*/ 2177144 h 3583184"/>
              <a:gd name="connsiteX0" fmla="*/ 2587690 w 5654847"/>
              <a:gd name="connsiteY0" fmla="*/ 0 h 3583184"/>
              <a:gd name="connsiteX1" fmla="*/ 2679130 w 5654847"/>
              <a:gd name="connsiteY1" fmla="*/ 91440 h 3583184"/>
              <a:gd name="connsiteX0" fmla="*/ 0 w 5654847"/>
              <a:gd name="connsiteY0" fmla="*/ 3286948 h 3583184"/>
              <a:gd name="connsiteX1" fmla="*/ 5654847 w 5654847"/>
              <a:gd name="connsiteY1" fmla="*/ 2177144 h 3583184"/>
              <a:gd name="connsiteX0" fmla="*/ 2587690 w 5654847"/>
              <a:gd name="connsiteY0" fmla="*/ 0 h 3583184"/>
              <a:gd name="connsiteX1" fmla="*/ 2679130 w 5654847"/>
              <a:gd name="connsiteY1" fmla="*/ 91440 h 3583184"/>
              <a:gd name="connsiteX0" fmla="*/ 0 w 5654847"/>
              <a:gd name="connsiteY0" fmla="*/ 3286948 h 3583184"/>
              <a:gd name="connsiteX1" fmla="*/ 5654847 w 5654847"/>
              <a:gd name="connsiteY1" fmla="*/ 2177144 h 3583184"/>
              <a:gd name="connsiteX0" fmla="*/ 2587690 w 5654847"/>
              <a:gd name="connsiteY0" fmla="*/ 45370 h 3628554"/>
              <a:gd name="connsiteX1" fmla="*/ 2679130 w 5654847"/>
              <a:gd name="connsiteY1" fmla="*/ 136810 h 3628554"/>
              <a:gd name="connsiteX0" fmla="*/ 0 w 5654847"/>
              <a:gd name="connsiteY0" fmla="*/ 3332318 h 3628554"/>
              <a:gd name="connsiteX1" fmla="*/ 5654847 w 5654847"/>
              <a:gd name="connsiteY1" fmla="*/ 2222514 h 3628554"/>
              <a:gd name="connsiteX0" fmla="*/ 2587690 w 5654847"/>
              <a:gd name="connsiteY0" fmla="*/ 45370 h 3628554"/>
              <a:gd name="connsiteX1" fmla="*/ 2679130 w 5654847"/>
              <a:gd name="connsiteY1" fmla="*/ 136810 h 3628554"/>
              <a:gd name="connsiteX0" fmla="*/ 0 w 5654847"/>
              <a:gd name="connsiteY0" fmla="*/ 3332318 h 3628554"/>
              <a:gd name="connsiteX1" fmla="*/ 5654847 w 5654847"/>
              <a:gd name="connsiteY1" fmla="*/ 2222514 h 3628554"/>
              <a:gd name="connsiteX0" fmla="*/ 2587690 w 5654847"/>
              <a:gd name="connsiteY0" fmla="*/ 45370 h 3628554"/>
              <a:gd name="connsiteX1" fmla="*/ 2679130 w 5654847"/>
              <a:gd name="connsiteY1" fmla="*/ 136810 h 3628554"/>
              <a:gd name="connsiteX0" fmla="*/ 0 w 5654847"/>
              <a:gd name="connsiteY0" fmla="*/ 3332318 h 3628554"/>
              <a:gd name="connsiteX1" fmla="*/ 5654847 w 5654847"/>
              <a:gd name="connsiteY1" fmla="*/ 2222514 h 3628554"/>
              <a:gd name="connsiteX0" fmla="*/ 2587690 w 5654847"/>
              <a:gd name="connsiteY0" fmla="*/ 2947 h 4199857"/>
              <a:gd name="connsiteX1" fmla="*/ 5515636 w 5654847"/>
              <a:gd name="connsiteY1" fmla="*/ 4199857 h 4199857"/>
              <a:gd name="connsiteX0" fmla="*/ 0 w 5654847"/>
              <a:gd name="connsiteY0" fmla="*/ 3289895 h 4199857"/>
              <a:gd name="connsiteX1" fmla="*/ 5654847 w 5654847"/>
              <a:gd name="connsiteY1" fmla="*/ 2180091 h 4199857"/>
              <a:gd name="connsiteX0" fmla="*/ 4360507 w 5654847"/>
              <a:gd name="connsiteY0" fmla="*/ 2090056 h 2090056"/>
              <a:gd name="connsiteX1" fmla="*/ 5515636 w 5654847"/>
              <a:gd name="connsiteY1" fmla="*/ 2019766 h 2090056"/>
              <a:gd name="connsiteX0" fmla="*/ 0 w 5654847"/>
              <a:gd name="connsiteY0" fmla="*/ 1109804 h 2090056"/>
              <a:gd name="connsiteX1" fmla="*/ 5654847 w 5654847"/>
              <a:gd name="connsiteY1" fmla="*/ 0 h 2090056"/>
              <a:gd name="connsiteX0" fmla="*/ 5218923 w 6513263"/>
              <a:gd name="connsiteY0" fmla="*/ 2090056 h 2090056"/>
              <a:gd name="connsiteX1" fmla="*/ 6374052 w 6513263"/>
              <a:gd name="connsiteY1" fmla="*/ 2019766 h 2090056"/>
              <a:gd name="connsiteX0" fmla="*/ 0 w 6513263"/>
              <a:gd name="connsiteY0" fmla="*/ 1308857 h 2090056"/>
              <a:gd name="connsiteX1" fmla="*/ 6513263 w 6513263"/>
              <a:gd name="connsiteY1" fmla="*/ 0 h 2090056"/>
              <a:gd name="connsiteX0" fmla="*/ 5218923 w 6513263"/>
              <a:gd name="connsiteY0" fmla="*/ 2090056 h 2090056"/>
              <a:gd name="connsiteX1" fmla="*/ 6374052 w 6513263"/>
              <a:gd name="connsiteY1" fmla="*/ 2019766 h 2090056"/>
              <a:gd name="connsiteX0" fmla="*/ 0 w 6513263"/>
              <a:gd name="connsiteY0" fmla="*/ 1308857 h 2090056"/>
              <a:gd name="connsiteX1" fmla="*/ 6513263 w 6513263"/>
              <a:gd name="connsiteY1" fmla="*/ 0 h 2090056"/>
              <a:gd name="connsiteX0" fmla="*/ 5218923 w 6513263"/>
              <a:gd name="connsiteY0" fmla="*/ 2090056 h 2090056"/>
              <a:gd name="connsiteX1" fmla="*/ 6374052 w 6513263"/>
              <a:gd name="connsiteY1" fmla="*/ 2019766 h 2090056"/>
              <a:gd name="connsiteX0" fmla="*/ 0 w 6513263"/>
              <a:gd name="connsiteY0" fmla="*/ 1308857 h 2090056"/>
              <a:gd name="connsiteX1" fmla="*/ 6513263 w 6513263"/>
              <a:gd name="connsiteY1" fmla="*/ 0 h 2090056"/>
              <a:gd name="connsiteX0" fmla="*/ 4254760 w 5549100"/>
              <a:gd name="connsiteY0" fmla="*/ 2090056 h 2090056"/>
              <a:gd name="connsiteX1" fmla="*/ 5409889 w 5549100"/>
              <a:gd name="connsiteY1" fmla="*/ 2019766 h 2090056"/>
              <a:gd name="connsiteX0" fmla="*/ 0 w 5549100"/>
              <a:gd name="connsiteY0" fmla="*/ 1252874 h 2090056"/>
              <a:gd name="connsiteX1" fmla="*/ 5549100 w 5549100"/>
              <a:gd name="connsiteY1" fmla="*/ 0 h 2090056"/>
              <a:gd name="connsiteX0" fmla="*/ 4254760 w 6407516"/>
              <a:gd name="connsiteY0" fmla="*/ 3464767 h 3464767"/>
              <a:gd name="connsiteX1" fmla="*/ 5409889 w 6407516"/>
              <a:gd name="connsiteY1" fmla="*/ 3394477 h 3464767"/>
              <a:gd name="connsiteX0" fmla="*/ 0 w 6407516"/>
              <a:gd name="connsiteY0" fmla="*/ 2627585 h 3464767"/>
              <a:gd name="connsiteX1" fmla="*/ 6407516 w 6407516"/>
              <a:gd name="connsiteY1" fmla="*/ 0 h 3464767"/>
              <a:gd name="connsiteX0" fmla="*/ 4254760 w 6407516"/>
              <a:gd name="connsiteY0" fmla="*/ 3464767 h 3464767"/>
              <a:gd name="connsiteX1" fmla="*/ 5409889 w 6407516"/>
              <a:gd name="connsiteY1" fmla="*/ 3394477 h 3464767"/>
              <a:gd name="connsiteX0" fmla="*/ 0 w 6407516"/>
              <a:gd name="connsiteY0" fmla="*/ 2627585 h 3464767"/>
              <a:gd name="connsiteX1" fmla="*/ 6407516 w 6407516"/>
              <a:gd name="connsiteY1" fmla="*/ 0 h 3464767"/>
              <a:gd name="connsiteX0" fmla="*/ 4254760 w 6407516"/>
              <a:gd name="connsiteY0" fmla="*/ 3464767 h 3464767"/>
              <a:gd name="connsiteX1" fmla="*/ 5409889 w 6407516"/>
              <a:gd name="connsiteY1" fmla="*/ 3394477 h 3464767"/>
              <a:gd name="connsiteX0" fmla="*/ 0 w 6407516"/>
              <a:gd name="connsiteY0" fmla="*/ 2627585 h 3464767"/>
              <a:gd name="connsiteX1" fmla="*/ 2745035 w 6407516"/>
              <a:gd name="connsiteY1" fmla="*/ 2436647 h 3464767"/>
              <a:gd name="connsiteX2" fmla="*/ 6407516 w 6407516"/>
              <a:gd name="connsiteY2" fmla="*/ 0 h 3464767"/>
              <a:gd name="connsiteX0" fmla="*/ 4254760 w 6407516"/>
              <a:gd name="connsiteY0" fmla="*/ 3464767 h 3464767"/>
              <a:gd name="connsiteX1" fmla="*/ 5409889 w 6407516"/>
              <a:gd name="connsiteY1" fmla="*/ 3394477 h 3464767"/>
              <a:gd name="connsiteX0" fmla="*/ 0 w 6407516"/>
              <a:gd name="connsiteY0" fmla="*/ 2627585 h 3464767"/>
              <a:gd name="connsiteX1" fmla="*/ 2745035 w 6407516"/>
              <a:gd name="connsiteY1" fmla="*/ 2436647 h 3464767"/>
              <a:gd name="connsiteX2" fmla="*/ 6407516 w 6407516"/>
              <a:gd name="connsiteY2" fmla="*/ 0 h 3464767"/>
              <a:gd name="connsiteX0" fmla="*/ 4254760 w 6407516"/>
              <a:gd name="connsiteY0" fmla="*/ 3464767 h 3464767"/>
              <a:gd name="connsiteX1" fmla="*/ 5409889 w 6407516"/>
              <a:gd name="connsiteY1" fmla="*/ 3394477 h 3464767"/>
              <a:gd name="connsiteX0" fmla="*/ 0 w 6407516"/>
              <a:gd name="connsiteY0" fmla="*/ 2627585 h 3464767"/>
              <a:gd name="connsiteX1" fmla="*/ 2745035 w 6407516"/>
              <a:gd name="connsiteY1" fmla="*/ 2436647 h 3464767"/>
              <a:gd name="connsiteX2" fmla="*/ 6407516 w 6407516"/>
              <a:gd name="connsiteY2" fmla="*/ 0 h 3464767"/>
              <a:gd name="connsiteX0" fmla="*/ 4254760 w 6407516"/>
              <a:gd name="connsiteY0" fmla="*/ 3464767 h 3464767"/>
              <a:gd name="connsiteX1" fmla="*/ 5409889 w 6407516"/>
              <a:gd name="connsiteY1" fmla="*/ 3394477 h 3464767"/>
              <a:gd name="connsiteX0" fmla="*/ 0 w 6407516"/>
              <a:gd name="connsiteY0" fmla="*/ 2627585 h 3464767"/>
              <a:gd name="connsiteX1" fmla="*/ 2446456 w 6407516"/>
              <a:gd name="connsiteY1" fmla="*/ 1534688 h 3464767"/>
              <a:gd name="connsiteX2" fmla="*/ 6407516 w 6407516"/>
              <a:gd name="connsiteY2" fmla="*/ 0 h 3464767"/>
              <a:gd name="connsiteX0" fmla="*/ 4254760 w 6407516"/>
              <a:gd name="connsiteY0" fmla="*/ 3464767 h 3464767"/>
              <a:gd name="connsiteX1" fmla="*/ 5409889 w 6407516"/>
              <a:gd name="connsiteY1" fmla="*/ 3394477 h 3464767"/>
              <a:gd name="connsiteX0" fmla="*/ 0 w 6407516"/>
              <a:gd name="connsiteY0" fmla="*/ 2627585 h 3464767"/>
              <a:gd name="connsiteX1" fmla="*/ 2446456 w 6407516"/>
              <a:gd name="connsiteY1" fmla="*/ 1534688 h 3464767"/>
              <a:gd name="connsiteX2" fmla="*/ 6407516 w 6407516"/>
              <a:gd name="connsiteY2" fmla="*/ 0 h 3464767"/>
              <a:gd name="connsiteX0" fmla="*/ 5903168 w 8055924"/>
              <a:gd name="connsiteY0" fmla="*/ 3464767 h 3464767"/>
              <a:gd name="connsiteX1" fmla="*/ 7058297 w 8055924"/>
              <a:gd name="connsiteY1" fmla="*/ 3394477 h 3464767"/>
              <a:gd name="connsiteX0" fmla="*/ 0 w 8055924"/>
              <a:gd name="connsiteY0" fmla="*/ 2671128 h 3464767"/>
              <a:gd name="connsiteX1" fmla="*/ 4094864 w 8055924"/>
              <a:gd name="connsiteY1" fmla="*/ 1534688 h 3464767"/>
              <a:gd name="connsiteX2" fmla="*/ 8055924 w 8055924"/>
              <a:gd name="connsiteY2" fmla="*/ 0 h 3464767"/>
              <a:gd name="connsiteX0" fmla="*/ 5903168 w 8055924"/>
              <a:gd name="connsiteY0" fmla="*/ 3464767 h 3464767"/>
              <a:gd name="connsiteX1" fmla="*/ 7058297 w 8055924"/>
              <a:gd name="connsiteY1" fmla="*/ 3394477 h 3464767"/>
              <a:gd name="connsiteX0" fmla="*/ 0 w 8055924"/>
              <a:gd name="connsiteY0" fmla="*/ 2671128 h 3464767"/>
              <a:gd name="connsiteX1" fmla="*/ 4094864 w 8055924"/>
              <a:gd name="connsiteY1" fmla="*/ 1534688 h 3464767"/>
              <a:gd name="connsiteX2" fmla="*/ 8055924 w 8055924"/>
              <a:gd name="connsiteY2"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4107305 w 8068365"/>
              <a:gd name="connsiteY1" fmla="*/ 1534688 h 3464767"/>
              <a:gd name="connsiteX2" fmla="*/ 8068365 w 8068365"/>
              <a:gd name="connsiteY2"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4107305 w 8068365"/>
              <a:gd name="connsiteY1" fmla="*/ 1534688 h 3464767"/>
              <a:gd name="connsiteX2" fmla="*/ 8068365 w 8068365"/>
              <a:gd name="connsiteY2"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4107305 w 8068365"/>
              <a:gd name="connsiteY1" fmla="*/ 1534688 h 3464767"/>
              <a:gd name="connsiteX2" fmla="*/ 8068365 w 8068365"/>
              <a:gd name="connsiteY2"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4107305 w 8068365"/>
              <a:gd name="connsiteY1" fmla="*/ 1534688 h 3464767"/>
              <a:gd name="connsiteX2" fmla="*/ 8068365 w 8068365"/>
              <a:gd name="connsiteY2"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4169509 w 8068365"/>
              <a:gd name="connsiteY1" fmla="*/ 1634214 h 3464767"/>
              <a:gd name="connsiteX2" fmla="*/ 8068365 w 8068365"/>
              <a:gd name="connsiteY2"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4169509 w 8068365"/>
              <a:gd name="connsiteY1" fmla="*/ 1634214 h 3464767"/>
              <a:gd name="connsiteX2" fmla="*/ 8068365 w 8068365"/>
              <a:gd name="connsiteY2"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8068365 w 8068365"/>
              <a:gd name="connsiteY1"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8068365 w 8068365"/>
              <a:gd name="connsiteY1"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8068365 w 8068365"/>
              <a:gd name="connsiteY1"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8068365 w 8068365"/>
              <a:gd name="connsiteY1"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8068365 w 8068365"/>
              <a:gd name="connsiteY1"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8068365 w 8068365"/>
              <a:gd name="connsiteY1" fmla="*/ 0 h 3464767"/>
              <a:gd name="connsiteX0" fmla="*/ 5915609 w 8068365"/>
              <a:gd name="connsiteY0" fmla="*/ 3464767 h 3464767"/>
              <a:gd name="connsiteX1" fmla="*/ 7070738 w 8068365"/>
              <a:gd name="connsiteY1" fmla="*/ 3394477 h 3464767"/>
              <a:gd name="connsiteX0" fmla="*/ 0 w 8068365"/>
              <a:gd name="connsiteY0" fmla="*/ 2528058 h 3464767"/>
              <a:gd name="connsiteX1" fmla="*/ 8068365 w 8068365"/>
              <a:gd name="connsiteY1" fmla="*/ 0 h 3464767"/>
              <a:gd name="connsiteX0" fmla="*/ 5915609 w 8087026"/>
              <a:gd name="connsiteY0" fmla="*/ 3545633 h 3545633"/>
              <a:gd name="connsiteX1" fmla="*/ 7070738 w 8087026"/>
              <a:gd name="connsiteY1" fmla="*/ 3475343 h 3545633"/>
              <a:gd name="connsiteX0" fmla="*/ 0 w 8087026"/>
              <a:gd name="connsiteY0" fmla="*/ 2608924 h 3545633"/>
              <a:gd name="connsiteX1" fmla="*/ 8087026 w 8087026"/>
              <a:gd name="connsiteY1" fmla="*/ 0 h 3545633"/>
              <a:gd name="connsiteX0" fmla="*/ 6230569 w 8401986"/>
              <a:gd name="connsiteY0" fmla="*/ 3545633 h 3545633"/>
              <a:gd name="connsiteX1" fmla="*/ 7385698 w 8401986"/>
              <a:gd name="connsiteY1" fmla="*/ 3475343 h 3545633"/>
              <a:gd name="connsiteX0" fmla="*/ 0 w 8401986"/>
              <a:gd name="connsiteY0" fmla="*/ 2603761 h 3545633"/>
              <a:gd name="connsiteX1" fmla="*/ 8401986 w 8401986"/>
              <a:gd name="connsiteY1" fmla="*/ 0 h 3545633"/>
              <a:gd name="connsiteX0" fmla="*/ 6230569 w 8401986"/>
              <a:gd name="connsiteY0" fmla="*/ 3545633 h 3545633"/>
              <a:gd name="connsiteX1" fmla="*/ 7385698 w 8401986"/>
              <a:gd name="connsiteY1" fmla="*/ 3475343 h 3545633"/>
              <a:gd name="connsiteX0" fmla="*/ 0 w 8401986"/>
              <a:gd name="connsiteY0" fmla="*/ 2603761 h 3545633"/>
              <a:gd name="connsiteX1" fmla="*/ 8401986 w 8401986"/>
              <a:gd name="connsiteY1" fmla="*/ 0 h 3545633"/>
              <a:gd name="connsiteX0" fmla="*/ 6230569 w 8401986"/>
              <a:gd name="connsiteY0" fmla="*/ 3545633 h 3545633"/>
              <a:gd name="connsiteX1" fmla="*/ 7385698 w 8401986"/>
              <a:gd name="connsiteY1" fmla="*/ 3475343 h 3545633"/>
              <a:gd name="connsiteX0" fmla="*/ 0 w 8401986"/>
              <a:gd name="connsiteY0" fmla="*/ 2603761 h 3545633"/>
              <a:gd name="connsiteX1" fmla="*/ 8401986 w 8401986"/>
              <a:gd name="connsiteY1" fmla="*/ 0 h 3545633"/>
              <a:gd name="connsiteX0" fmla="*/ 6230569 w 8401986"/>
              <a:gd name="connsiteY0" fmla="*/ 3545633 h 3545633"/>
              <a:gd name="connsiteX1" fmla="*/ 7385698 w 8401986"/>
              <a:gd name="connsiteY1" fmla="*/ 3475343 h 3545633"/>
              <a:gd name="connsiteX0" fmla="*/ 0 w 8401986"/>
              <a:gd name="connsiteY0" fmla="*/ 2603761 h 3545633"/>
              <a:gd name="connsiteX1" fmla="*/ 8401986 w 8401986"/>
              <a:gd name="connsiteY1" fmla="*/ 0 h 3545633"/>
              <a:gd name="connsiteX0" fmla="*/ 6230569 w 8412293"/>
              <a:gd name="connsiteY0" fmla="*/ 3468185 h 3468185"/>
              <a:gd name="connsiteX1" fmla="*/ 7385698 w 8412293"/>
              <a:gd name="connsiteY1" fmla="*/ 3397895 h 3468185"/>
              <a:gd name="connsiteX0" fmla="*/ 0 w 8412293"/>
              <a:gd name="connsiteY0" fmla="*/ 2526313 h 3468185"/>
              <a:gd name="connsiteX1" fmla="*/ 8412293 w 8412293"/>
              <a:gd name="connsiteY1" fmla="*/ 0 h 3468185"/>
              <a:gd name="connsiteX0" fmla="*/ 6230569 w 8412293"/>
              <a:gd name="connsiteY0" fmla="*/ 3468185 h 3468185"/>
              <a:gd name="connsiteX1" fmla="*/ 7385698 w 8412293"/>
              <a:gd name="connsiteY1" fmla="*/ 3397895 h 3468185"/>
              <a:gd name="connsiteX0" fmla="*/ 0 w 8412293"/>
              <a:gd name="connsiteY0" fmla="*/ 2526313 h 3468185"/>
              <a:gd name="connsiteX1" fmla="*/ 8412293 w 8412293"/>
              <a:gd name="connsiteY1" fmla="*/ 0 h 3468185"/>
              <a:gd name="connsiteX0" fmla="*/ 6230569 w 8422600"/>
              <a:gd name="connsiteY0" fmla="*/ 3375247 h 3375247"/>
              <a:gd name="connsiteX1" fmla="*/ 7385698 w 8422600"/>
              <a:gd name="connsiteY1" fmla="*/ 3304957 h 3375247"/>
              <a:gd name="connsiteX0" fmla="*/ 0 w 8422600"/>
              <a:gd name="connsiteY0" fmla="*/ 2433375 h 3375247"/>
              <a:gd name="connsiteX1" fmla="*/ 8422600 w 8422600"/>
              <a:gd name="connsiteY1" fmla="*/ 0 h 3375247"/>
              <a:gd name="connsiteX0" fmla="*/ 4736109 w 8422600"/>
              <a:gd name="connsiteY0" fmla="*/ 2497499 h 3304957"/>
              <a:gd name="connsiteX1" fmla="*/ 7385698 w 8422600"/>
              <a:gd name="connsiteY1" fmla="*/ 3304957 h 3304957"/>
              <a:gd name="connsiteX0" fmla="*/ 0 w 8422600"/>
              <a:gd name="connsiteY0" fmla="*/ 2433375 h 3304957"/>
              <a:gd name="connsiteX1" fmla="*/ 8422600 w 8422600"/>
              <a:gd name="connsiteY1" fmla="*/ 0 h 3304957"/>
              <a:gd name="connsiteX0" fmla="*/ 4736109 w 8422600"/>
              <a:gd name="connsiteY0" fmla="*/ 2497499 h 2497499"/>
              <a:gd name="connsiteX1" fmla="*/ 4850269 w 8422600"/>
              <a:gd name="connsiteY1" fmla="*/ 2489168 h 2497499"/>
              <a:gd name="connsiteX0" fmla="*/ 0 w 8422600"/>
              <a:gd name="connsiteY0" fmla="*/ 2433375 h 2497499"/>
              <a:gd name="connsiteX1" fmla="*/ 8422600 w 8422600"/>
              <a:gd name="connsiteY1" fmla="*/ 0 h 2497499"/>
              <a:gd name="connsiteX0" fmla="*/ 4736109 w 8422600"/>
              <a:gd name="connsiteY0" fmla="*/ 2497499 h 2497499"/>
              <a:gd name="connsiteX1" fmla="*/ 4850269 w 8422600"/>
              <a:gd name="connsiteY1" fmla="*/ 2489168 h 2497499"/>
              <a:gd name="connsiteX0" fmla="*/ 0 w 8422600"/>
              <a:gd name="connsiteY0" fmla="*/ 2433375 h 2497499"/>
              <a:gd name="connsiteX1" fmla="*/ 8422600 w 8422600"/>
              <a:gd name="connsiteY1" fmla="*/ 0 h 2497499"/>
              <a:gd name="connsiteX0" fmla="*/ 8456802 w 8461626"/>
              <a:gd name="connsiteY0" fmla="*/ 163722 h 2489168"/>
              <a:gd name="connsiteX1" fmla="*/ 4850269 w 8461626"/>
              <a:gd name="connsiteY1" fmla="*/ 2489168 h 2489168"/>
              <a:gd name="connsiteX0" fmla="*/ 0 w 8461626"/>
              <a:gd name="connsiteY0" fmla="*/ 2433375 h 2489168"/>
              <a:gd name="connsiteX1" fmla="*/ 8422600 w 8461626"/>
              <a:gd name="connsiteY1" fmla="*/ 0 h 2489168"/>
              <a:gd name="connsiteX0" fmla="*/ 8456802 w 8457724"/>
              <a:gd name="connsiteY0" fmla="*/ 393442 h 2663094"/>
              <a:gd name="connsiteX1" fmla="*/ 3819607 w 8457724"/>
              <a:gd name="connsiteY1" fmla="*/ 1412592 h 2663094"/>
              <a:gd name="connsiteX0" fmla="*/ 0 w 8457724"/>
              <a:gd name="connsiteY0" fmla="*/ 2663095 h 2663094"/>
              <a:gd name="connsiteX1" fmla="*/ 8422600 w 8457724"/>
              <a:gd name="connsiteY1" fmla="*/ 229720 h 2663094"/>
              <a:gd name="connsiteX0" fmla="*/ 8456802 w 8457030"/>
              <a:gd name="connsiteY0" fmla="*/ 163722 h 2433375"/>
              <a:gd name="connsiteX1" fmla="*/ 3819607 w 8457030"/>
              <a:gd name="connsiteY1" fmla="*/ 1182872 h 2433375"/>
              <a:gd name="connsiteX0" fmla="*/ 0 w 8457030"/>
              <a:gd name="connsiteY0" fmla="*/ 2433375 h 2433375"/>
              <a:gd name="connsiteX1" fmla="*/ 8422600 w 8457030"/>
              <a:gd name="connsiteY1" fmla="*/ 0 h 2433375"/>
              <a:gd name="connsiteX0" fmla="*/ 8456802 w 8478201"/>
              <a:gd name="connsiteY0" fmla="*/ 163722 h 2433375"/>
              <a:gd name="connsiteX1" fmla="*/ 8478201 w 8478201"/>
              <a:gd name="connsiteY1" fmla="*/ 238002 h 2433375"/>
              <a:gd name="connsiteX0" fmla="*/ 0 w 8478201"/>
              <a:gd name="connsiteY0" fmla="*/ 2433375 h 2433375"/>
              <a:gd name="connsiteX1" fmla="*/ 8422600 w 8478201"/>
              <a:gd name="connsiteY1" fmla="*/ 0 h 2433375"/>
              <a:gd name="connsiteX0" fmla="*/ 8456802 w 8478201"/>
              <a:gd name="connsiteY0" fmla="*/ 163722 h 2433375"/>
              <a:gd name="connsiteX1" fmla="*/ 8478201 w 8478201"/>
              <a:gd name="connsiteY1" fmla="*/ 238002 h 2433375"/>
              <a:gd name="connsiteX0" fmla="*/ 0 w 8478201"/>
              <a:gd name="connsiteY0" fmla="*/ 2433375 h 2433375"/>
              <a:gd name="connsiteX1" fmla="*/ 8422600 w 8478201"/>
              <a:gd name="connsiteY1" fmla="*/ 0 h 2433375"/>
              <a:gd name="connsiteX0" fmla="*/ 8456802 w 8478201"/>
              <a:gd name="connsiteY0" fmla="*/ 163722 h 2433375"/>
              <a:gd name="connsiteX1" fmla="*/ 8478201 w 8478201"/>
              <a:gd name="connsiteY1" fmla="*/ 238002 h 2433375"/>
              <a:gd name="connsiteX0" fmla="*/ 0 w 8478201"/>
              <a:gd name="connsiteY0" fmla="*/ 2433375 h 2433375"/>
              <a:gd name="connsiteX1" fmla="*/ 8422600 w 8478201"/>
              <a:gd name="connsiteY1" fmla="*/ 0 h 2433375"/>
              <a:gd name="connsiteX0" fmla="*/ 8456802 w 8483354"/>
              <a:gd name="connsiteY0" fmla="*/ 163722 h 2433375"/>
              <a:gd name="connsiteX1" fmla="*/ 8483354 w 8483354"/>
              <a:gd name="connsiteY1" fmla="*/ 248329 h 2433375"/>
              <a:gd name="connsiteX0" fmla="*/ 0 w 8483354"/>
              <a:gd name="connsiteY0" fmla="*/ 2433375 h 2433375"/>
              <a:gd name="connsiteX1" fmla="*/ 8422600 w 8483354"/>
              <a:gd name="connsiteY1" fmla="*/ 0 h 2433375"/>
              <a:gd name="connsiteX0" fmla="*/ 8456802 w 8463802"/>
              <a:gd name="connsiteY0" fmla="*/ 163722 h 2433375"/>
              <a:gd name="connsiteX1" fmla="*/ 8416361 w 8463802"/>
              <a:gd name="connsiteY1" fmla="*/ 114085 h 2433375"/>
              <a:gd name="connsiteX0" fmla="*/ 0 w 8463802"/>
              <a:gd name="connsiteY0" fmla="*/ 2433375 h 2433375"/>
              <a:gd name="connsiteX1" fmla="*/ 8422600 w 8463802"/>
              <a:gd name="connsiteY1" fmla="*/ 0 h 2433375"/>
              <a:gd name="connsiteX0" fmla="*/ 8379503 w 8422600"/>
              <a:gd name="connsiteY0" fmla="*/ 174048 h 2433375"/>
              <a:gd name="connsiteX1" fmla="*/ 8416361 w 8422600"/>
              <a:gd name="connsiteY1" fmla="*/ 114085 h 2433375"/>
              <a:gd name="connsiteX0" fmla="*/ 0 w 8422600"/>
              <a:gd name="connsiteY0" fmla="*/ 2433375 h 2433375"/>
              <a:gd name="connsiteX1" fmla="*/ 8422600 w 8422600"/>
              <a:gd name="connsiteY1" fmla="*/ 0 h 2433375"/>
              <a:gd name="connsiteX0" fmla="*/ 8379503 w 8416361"/>
              <a:gd name="connsiteY0" fmla="*/ 174048 h 2433375"/>
              <a:gd name="connsiteX1" fmla="*/ 8416361 w 8416361"/>
              <a:gd name="connsiteY1" fmla="*/ 114085 h 2433375"/>
              <a:gd name="connsiteX0" fmla="*/ 0 w 8416361"/>
              <a:gd name="connsiteY0" fmla="*/ 2433375 h 2433375"/>
              <a:gd name="connsiteX1" fmla="*/ 8396833 w 8416361"/>
              <a:gd name="connsiteY1" fmla="*/ 0 h 2433375"/>
              <a:gd name="connsiteX0" fmla="*/ 8379503 w 8484439"/>
              <a:gd name="connsiteY0" fmla="*/ 174048 h 2433375"/>
              <a:gd name="connsiteX1" fmla="*/ 8416361 w 8484439"/>
              <a:gd name="connsiteY1" fmla="*/ 114085 h 2433375"/>
              <a:gd name="connsiteX0" fmla="*/ 0 w 8484439"/>
              <a:gd name="connsiteY0" fmla="*/ 2433375 h 2433375"/>
              <a:gd name="connsiteX1" fmla="*/ 8484439 w 8484439"/>
              <a:gd name="connsiteY1" fmla="*/ 0 h 2433375"/>
              <a:gd name="connsiteX0" fmla="*/ 8338921 w 8443857"/>
              <a:gd name="connsiteY0" fmla="*/ 174048 h 2433375"/>
              <a:gd name="connsiteX1" fmla="*/ 8375779 w 8443857"/>
              <a:gd name="connsiteY1" fmla="*/ 114085 h 2433375"/>
              <a:gd name="connsiteX0" fmla="*/ 0 w 8443857"/>
              <a:gd name="connsiteY0" fmla="*/ 2433375 h 2433375"/>
              <a:gd name="connsiteX1" fmla="*/ 8443857 w 8443857"/>
              <a:gd name="connsiteY1" fmla="*/ 0 h 2433375"/>
              <a:gd name="connsiteX0" fmla="*/ 8338921 w 8443857"/>
              <a:gd name="connsiteY0" fmla="*/ 174048 h 2429503"/>
              <a:gd name="connsiteX1" fmla="*/ 8375779 w 8443857"/>
              <a:gd name="connsiteY1" fmla="*/ 114085 h 2429503"/>
              <a:gd name="connsiteX0" fmla="*/ 0 w 8443857"/>
              <a:gd name="connsiteY0" fmla="*/ 2429503 h 2429503"/>
              <a:gd name="connsiteX1" fmla="*/ 8443857 w 8443857"/>
              <a:gd name="connsiteY1" fmla="*/ 0 h 2429503"/>
              <a:gd name="connsiteX0" fmla="*/ 8338921 w 8443857"/>
              <a:gd name="connsiteY0" fmla="*/ 174048 h 2429503"/>
              <a:gd name="connsiteX1" fmla="*/ 8375779 w 8443857"/>
              <a:gd name="connsiteY1" fmla="*/ 114085 h 2429503"/>
              <a:gd name="connsiteX0" fmla="*/ 0 w 8443857"/>
              <a:gd name="connsiteY0" fmla="*/ 2429503 h 2429503"/>
              <a:gd name="connsiteX1" fmla="*/ 8443857 w 8443857"/>
              <a:gd name="connsiteY1" fmla="*/ 0 h 2429503"/>
              <a:gd name="connsiteX0" fmla="*/ 8338921 w 8422451"/>
              <a:gd name="connsiteY0" fmla="*/ 731676 h 2987131"/>
              <a:gd name="connsiteX1" fmla="*/ 8375779 w 8422451"/>
              <a:gd name="connsiteY1" fmla="*/ 671713 h 2987131"/>
              <a:gd name="connsiteX0" fmla="*/ 0 w 8422451"/>
              <a:gd name="connsiteY0" fmla="*/ 2987131 h 2987131"/>
              <a:gd name="connsiteX1" fmla="*/ 8422451 w 8422451"/>
              <a:gd name="connsiteY1" fmla="*/ 0 h 2987131"/>
              <a:gd name="connsiteX0" fmla="*/ 8338921 w 8422451"/>
              <a:gd name="connsiteY0" fmla="*/ 695931 h 2951386"/>
              <a:gd name="connsiteX1" fmla="*/ 8375779 w 8422451"/>
              <a:gd name="connsiteY1" fmla="*/ 635968 h 2951386"/>
              <a:gd name="connsiteX0" fmla="*/ 0 w 8422451"/>
              <a:gd name="connsiteY0" fmla="*/ 2951386 h 2951386"/>
              <a:gd name="connsiteX1" fmla="*/ 8422451 w 8422451"/>
              <a:gd name="connsiteY1" fmla="*/ 0 h 2951386"/>
              <a:gd name="connsiteX0" fmla="*/ 8338921 w 8375779"/>
              <a:gd name="connsiteY0" fmla="*/ 602993 h 2858448"/>
              <a:gd name="connsiteX1" fmla="*/ 8375779 w 8375779"/>
              <a:gd name="connsiteY1" fmla="*/ 543030 h 2858448"/>
              <a:gd name="connsiteX0" fmla="*/ 0 w 8375779"/>
              <a:gd name="connsiteY0" fmla="*/ 2858448 h 2858448"/>
              <a:gd name="connsiteX1" fmla="*/ 6981109 w 8375779"/>
              <a:gd name="connsiteY1" fmla="*/ 0 h 2858448"/>
              <a:gd name="connsiteX0" fmla="*/ 8338921 w 8375779"/>
              <a:gd name="connsiteY0" fmla="*/ 602993 h 2858448"/>
              <a:gd name="connsiteX1" fmla="*/ 8375779 w 8375779"/>
              <a:gd name="connsiteY1" fmla="*/ 543030 h 2858448"/>
              <a:gd name="connsiteX0" fmla="*/ 0 w 8375779"/>
              <a:gd name="connsiteY0" fmla="*/ 2858448 h 2858448"/>
              <a:gd name="connsiteX1" fmla="*/ 6981109 w 8375779"/>
              <a:gd name="connsiteY1" fmla="*/ 0 h 2858448"/>
              <a:gd name="connsiteX0" fmla="*/ 6819091 w 6855949"/>
              <a:gd name="connsiteY0" fmla="*/ 602993 h 2808404"/>
              <a:gd name="connsiteX1" fmla="*/ 6855949 w 6855949"/>
              <a:gd name="connsiteY1" fmla="*/ 543030 h 2808404"/>
              <a:gd name="connsiteX0" fmla="*/ 0 w 6855949"/>
              <a:gd name="connsiteY0" fmla="*/ 2808404 h 2808404"/>
              <a:gd name="connsiteX1" fmla="*/ 5461279 w 6855949"/>
              <a:gd name="connsiteY1" fmla="*/ 0 h 2808404"/>
              <a:gd name="connsiteX0" fmla="*/ 6819091 w 6855949"/>
              <a:gd name="connsiteY0" fmla="*/ 602993 h 2808404"/>
              <a:gd name="connsiteX1" fmla="*/ 6855949 w 6855949"/>
              <a:gd name="connsiteY1" fmla="*/ 543030 h 2808404"/>
              <a:gd name="connsiteX0" fmla="*/ 0 w 6855949"/>
              <a:gd name="connsiteY0" fmla="*/ 2808404 h 2808404"/>
              <a:gd name="connsiteX1" fmla="*/ 5461279 w 6855949"/>
              <a:gd name="connsiteY1" fmla="*/ 0 h 2808404"/>
              <a:gd name="connsiteX0" fmla="*/ 6819091 w 6855949"/>
              <a:gd name="connsiteY0" fmla="*/ 602993 h 2808404"/>
              <a:gd name="connsiteX1" fmla="*/ 6855949 w 6855949"/>
              <a:gd name="connsiteY1" fmla="*/ 543030 h 2808404"/>
              <a:gd name="connsiteX0" fmla="*/ 0 w 6855949"/>
              <a:gd name="connsiteY0" fmla="*/ 2808404 h 2808404"/>
              <a:gd name="connsiteX1" fmla="*/ 5461279 w 6855949"/>
              <a:gd name="connsiteY1" fmla="*/ 0 h 2808404"/>
              <a:gd name="connsiteX0" fmla="*/ 6819091 w 6855949"/>
              <a:gd name="connsiteY0" fmla="*/ 803167 h 3008578"/>
              <a:gd name="connsiteX1" fmla="*/ 6855949 w 6855949"/>
              <a:gd name="connsiteY1" fmla="*/ 743204 h 3008578"/>
              <a:gd name="connsiteX0" fmla="*/ 0 w 6855949"/>
              <a:gd name="connsiteY0" fmla="*/ 3008578 h 3008578"/>
              <a:gd name="connsiteX1" fmla="*/ 5596851 w 6855949"/>
              <a:gd name="connsiteY1" fmla="*/ 0 h 3008578"/>
              <a:gd name="connsiteX0" fmla="*/ 6819091 w 6874080"/>
              <a:gd name="connsiteY0" fmla="*/ 774571 h 2979982"/>
              <a:gd name="connsiteX1" fmla="*/ 6855949 w 6874080"/>
              <a:gd name="connsiteY1" fmla="*/ 714608 h 2979982"/>
              <a:gd name="connsiteX0" fmla="*/ 0 w 6874080"/>
              <a:gd name="connsiteY0" fmla="*/ 2979982 h 2979982"/>
              <a:gd name="connsiteX1" fmla="*/ 6874080 w 6874080"/>
              <a:gd name="connsiteY1" fmla="*/ 0 h 2979982"/>
              <a:gd name="connsiteX0" fmla="*/ 6819091 w 6874080"/>
              <a:gd name="connsiteY0" fmla="*/ 774571 h 2979982"/>
              <a:gd name="connsiteX1" fmla="*/ 6855949 w 6874080"/>
              <a:gd name="connsiteY1" fmla="*/ 714608 h 2979982"/>
              <a:gd name="connsiteX0" fmla="*/ 0 w 6874080"/>
              <a:gd name="connsiteY0" fmla="*/ 2979982 h 2979982"/>
              <a:gd name="connsiteX1" fmla="*/ 6874080 w 6874080"/>
              <a:gd name="connsiteY1" fmla="*/ 0 h 2979982"/>
              <a:gd name="connsiteX0" fmla="*/ 6819091 w 6874080"/>
              <a:gd name="connsiteY0" fmla="*/ 774571 h 2979982"/>
              <a:gd name="connsiteX1" fmla="*/ 6855949 w 6874080"/>
              <a:gd name="connsiteY1" fmla="*/ 714608 h 2979982"/>
              <a:gd name="connsiteX0" fmla="*/ 0 w 6874080"/>
              <a:gd name="connsiteY0" fmla="*/ 2979982 h 2979982"/>
              <a:gd name="connsiteX1" fmla="*/ 6874080 w 6874080"/>
              <a:gd name="connsiteY1" fmla="*/ 0 h 2979982"/>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1040"/>
              <a:gd name="connsiteX1" fmla="*/ 8368644 w 8386775"/>
              <a:gd name="connsiteY1" fmla="*/ 714608 h 3031040"/>
              <a:gd name="connsiteX0" fmla="*/ 0 w 8386775"/>
              <a:gd name="connsiteY0" fmla="*/ 3030026 h 3031040"/>
              <a:gd name="connsiteX1" fmla="*/ 8386775 w 8386775"/>
              <a:gd name="connsiteY1" fmla="*/ 0 h 3031040"/>
              <a:gd name="connsiteX0" fmla="*/ 8331786 w 8386775"/>
              <a:gd name="connsiteY0" fmla="*/ 774571 h 3031288"/>
              <a:gd name="connsiteX1" fmla="*/ 8368644 w 8386775"/>
              <a:gd name="connsiteY1" fmla="*/ 714608 h 3031288"/>
              <a:gd name="connsiteX0" fmla="*/ 0 w 8386775"/>
              <a:gd name="connsiteY0" fmla="*/ 3030026 h 3031288"/>
              <a:gd name="connsiteX1" fmla="*/ 8386775 w 8386775"/>
              <a:gd name="connsiteY1" fmla="*/ 0 h 3031288"/>
              <a:gd name="connsiteX0" fmla="*/ 8331786 w 8386775"/>
              <a:gd name="connsiteY0" fmla="*/ 774571 h 3032195"/>
              <a:gd name="connsiteX1" fmla="*/ 8368644 w 8386775"/>
              <a:gd name="connsiteY1" fmla="*/ 714608 h 3032195"/>
              <a:gd name="connsiteX0" fmla="*/ 0 w 8386775"/>
              <a:gd name="connsiteY0" fmla="*/ 3030026 h 3032195"/>
              <a:gd name="connsiteX1" fmla="*/ 8386775 w 8386775"/>
              <a:gd name="connsiteY1" fmla="*/ 0 h 3032195"/>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86775"/>
              <a:gd name="connsiteY0" fmla="*/ 774571 h 3030026"/>
              <a:gd name="connsiteX1" fmla="*/ 8368644 w 8386775"/>
              <a:gd name="connsiteY1" fmla="*/ 714608 h 3030026"/>
              <a:gd name="connsiteX0" fmla="*/ 0 w 8386775"/>
              <a:gd name="connsiteY0" fmla="*/ 3030026 h 3030026"/>
              <a:gd name="connsiteX1" fmla="*/ 8386775 w 8386775"/>
              <a:gd name="connsiteY1" fmla="*/ 0 h 3030026"/>
              <a:gd name="connsiteX0" fmla="*/ 8331786 w 8368644"/>
              <a:gd name="connsiteY0" fmla="*/ 64116 h 2331742"/>
              <a:gd name="connsiteX1" fmla="*/ 8368644 w 8368644"/>
              <a:gd name="connsiteY1" fmla="*/ 4153 h 2331742"/>
              <a:gd name="connsiteX0" fmla="*/ 0 w 8368644"/>
              <a:gd name="connsiteY0" fmla="*/ 2319571 h 2331742"/>
              <a:gd name="connsiteX1" fmla="*/ 7916927 w 8368644"/>
              <a:gd name="connsiteY1" fmla="*/ 443223 h 2331742"/>
              <a:gd name="connsiteX0" fmla="*/ 8331786 w 8368644"/>
              <a:gd name="connsiteY0" fmla="*/ 64116 h 2319571"/>
              <a:gd name="connsiteX1" fmla="*/ 8368644 w 8368644"/>
              <a:gd name="connsiteY1" fmla="*/ 4153 h 2319571"/>
              <a:gd name="connsiteX0" fmla="*/ 0 w 8368644"/>
              <a:gd name="connsiteY0" fmla="*/ 2319571 h 2319571"/>
              <a:gd name="connsiteX1" fmla="*/ 7916927 w 8368644"/>
              <a:gd name="connsiteY1" fmla="*/ 443223 h 2319571"/>
              <a:gd name="connsiteX0" fmla="*/ 8331786 w 8368644"/>
              <a:gd name="connsiteY0" fmla="*/ 64116 h 2319571"/>
              <a:gd name="connsiteX1" fmla="*/ 8368644 w 8368644"/>
              <a:gd name="connsiteY1" fmla="*/ 4153 h 2319571"/>
              <a:gd name="connsiteX0" fmla="*/ 0 w 8368644"/>
              <a:gd name="connsiteY0" fmla="*/ 2319571 h 2319571"/>
              <a:gd name="connsiteX1" fmla="*/ 7916927 w 8368644"/>
              <a:gd name="connsiteY1" fmla="*/ 443223 h 2319571"/>
              <a:gd name="connsiteX0" fmla="*/ 8331786 w 8598465"/>
              <a:gd name="connsiteY0" fmla="*/ 862519 h 3117974"/>
              <a:gd name="connsiteX1" fmla="*/ 8368644 w 8598465"/>
              <a:gd name="connsiteY1" fmla="*/ 802556 h 3117974"/>
              <a:gd name="connsiteX0" fmla="*/ 0 w 8598465"/>
              <a:gd name="connsiteY0" fmla="*/ 3117974 h 3117974"/>
              <a:gd name="connsiteX1" fmla="*/ 8598465 w 8598465"/>
              <a:gd name="connsiteY1" fmla="*/ 0 h 3117974"/>
              <a:gd name="connsiteX0" fmla="*/ 8331786 w 8598465"/>
              <a:gd name="connsiteY0" fmla="*/ 862519 h 3117974"/>
              <a:gd name="connsiteX1" fmla="*/ 8368644 w 8598465"/>
              <a:gd name="connsiteY1" fmla="*/ 802556 h 3117974"/>
              <a:gd name="connsiteX0" fmla="*/ 0 w 8598465"/>
              <a:gd name="connsiteY0" fmla="*/ 3117974 h 3117974"/>
              <a:gd name="connsiteX1" fmla="*/ 8598465 w 8598465"/>
              <a:gd name="connsiteY1" fmla="*/ 0 h 3117974"/>
              <a:gd name="connsiteX0" fmla="*/ 8331786 w 8598465"/>
              <a:gd name="connsiteY0" fmla="*/ 862519 h 3117974"/>
              <a:gd name="connsiteX1" fmla="*/ 8368644 w 8598465"/>
              <a:gd name="connsiteY1" fmla="*/ 802556 h 3117974"/>
              <a:gd name="connsiteX0" fmla="*/ 0 w 8598465"/>
              <a:gd name="connsiteY0" fmla="*/ 3117974 h 3117974"/>
              <a:gd name="connsiteX1" fmla="*/ 8598465 w 8598465"/>
              <a:gd name="connsiteY1" fmla="*/ 0 h 3117974"/>
              <a:gd name="connsiteX0" fmla="*/ 8331786 w 8598465"/>
              <a:gd name="connsiteY0" fmla="*/ 862519 h 3117974"/>
              <a:gd name="connsiteX1" fmla="*/ 8368644 w 8598465"/>
              <a:gd name="connsiteY1" fmla="*/ 802556 h 3117974"/>
              <a:gd name="connsiteX0" fmla="*/ 0 w 8598465"/>
              <a:gd name="connsiteY0" fmla="*/ 3117974 h 3117974"/>
              <a:gd name="connsiteX1" fmla="*/ 8598465 w 8598465"/>
              <a:gd name="connsiteY1" fmla="*/ 0 h 3117974"/>
              <a:gd name="connsiteX0" fmla="*/ 8331786 w 8598465"/>
              <a:gd name="connsiteY0" fmla="*/ 862519 h 3117974"/>
              <a:gd name="connsiteX1" fmla="*/ 8368644 w 8598465"/>
              <a:gd name="connsiteY1" fmla="*/ 802556 h 3117974"/>
              <a:gd name="connsiteX0" fmla="*/ 0 w 8598465"/>
              <a:gd name="connsiteY0" fmla="*/ 3117974 h 3117974"/>
              <a:gd name="connsiteX1" fmla="*/ 8598465 w 8598465"/>
              <a:gd name="connsiteY1" fmla="*/ 0 h 3117974"/>
              <a:gd name="connsiteX0" fmla="*/ 8331786 w 8598465"/>
              <a:gd name="connsiteY0" fmla="*/ 862519 h 3117974"/>
              <a:gd name="connsiteX1" fmla="*/ 8368644 w 8598465"/>
              <a:gd name="connsiteY1" fmla="*/ 802556 h 3117974"/>
              <a:gd name="connsiteX0" fmla="*/ 0 w 8598465"/>
              <a:gd name="connsiteY0" fmla="*/ 3117974 h 3117974"/>
              <a:gd name="connsiteX1" fmla="*/ 8598465 w 8598465"/>
              <a:gd name="connsiteY1" fmla="*/ 0 h 3117974"/>
              <a:gd name="connsiteX0" fmla="*/ 8331786 w 8598465"/>
              <a:gd name="connsiteY0" fmla="*/ 862519 h 3117974"/>
              <a:gd name="connsiteX1" fmla="*/ 8368644 w 8598465"/>
              <a:gd name="connsiteY1" fmla="*/ 802556 h 3117974"/>
              <a:gd name="connsiteX0" fmla="*/ 0 w 8598465"/>
              <a:gd name="connsiteY0" fmla="*/ 3117974 h 3117974"/>
              <a:gd name="connsiteX1" fmla="*/ 8598465 w 8598465"/>
              <a:gd name="connsiteY1" fmla="*/ 0 h 3117974"/>
            </a:gdLst>
            <a:ahLst/>
            <a:cxnLst>
              <a:cxn ang="0">
                <a:pos x="connsiteX0" y="connsiteY0"/>
              </a:cxn>
              <a:cxn ang="0">
                <a:pos x="connsiteX1" y="connsiteY1"/>
              </a:cxn>
            </a:cxnLst>
            <a:rect l="l" t="t" r="r" b="b"/>
            <a:pathLst>
              <a:path w="8598465" h="3117974" stroke="0" extrusionOk="0">
                <a:moveTo>
                  <a:pt x="8331786" y="862519"/>
                </a:moveTo>
                <a:cubicBezTo>
                  <a:pt x="8369839" y="859742"/>
                  <a:pt x="8315133" y="779517"/>
                  <a:pt x="8368644" y="802556"/>
                </a:cubicBezTo>
              </a:path>
              <a:path w="8598465" h="3117974" fill="none">
                <a:moveTo>
                  <a:pt x="0" y="3117974"/>
                </a:moveTo>
                <a:cubicBezTo>
                  <a:pt x="4748380" y="3101395"/>
                  <a:pt x="7298752" y="2914866"/>
                  <a:pt x="8598465" y="0"/>
                </a:cubicBezTo>
              </a:path>
            </a:pathLst>
          </a:custGeom>
          <a:noFill/>
          <a:ln w="28575">
            <a:solidFill>
              <a:schemeClr val="bg1">
                <a:lumMod val="65000"/>
                <a:alpha val="33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600" dirty="0">
              <a:solidFill>
                <a:srgbClr val="FFFFFF"/>
              </a:solidFill>
            </a:endParaRPr>
          </a:p>
        </p:txBody>
      </p:sp>
      <p:grpSp>
        <p:nvGrpSpPr>
          <p:cNvPr id="33" name="Agility Arrow"/>
          <p:cNvGrpSpPr/>
          <p:nvPr/>
        </p:nvGrpSpPr>
        <p:grpSpPr>
          <a:xfrm>
            <a:off x="8212493" y="1335896"/>
            <a:ext cx="330219" cy="3081526"/>
            <a:chOff x="7434452" y="1280510"/>
            <a:chExt cx="330219" cy="3081526"/>
          </a:xfrm>
        </p:grpSpPr>
        <p:sp>
          <p:nvSpPr>
            <p:cNvPr id="34" name="Right Arrow 33"/>
            <p:cNvSpPr>
              <a:spLocks/>
            </p:cNvSpPr>
            <p:nvPr/>
          </p:nvSpPr>
          <p:spPr>
            <a:xfrm rot="16200000">
              <a:off x="6069218" y="2760793"/>
              <a:ext cx="3081526" cy="120959"/>
            </a:xfrm>
            <a:prstGeom prst="rightArrow">
              <a:avLst>
                <a:gd name="adj1" fmla="val 37643"/>
                <a:gd name="adj2" fmla="val 96339"/>
              </a:avLst>
            </a:prstGeom>
            <a:gradFill flip="none" rotWithShape="1">
              <a:gsLst>
                <a:gs pos="99351">
                  <a:schemeClr val="tx1">
                    <a:alpha val="0"/>
                  </a:schemeClr>
                </a:gs>
                <a:gs pos="0">
                  <a:schemeClr val="tx1">
                    <a:alpha val="24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27432" tIns="0" rIns="0" bIns="0" rtlCol="0" anchor="ctr" anchorCtr="0"/>
            <a:lstStyle/>
            <a:p>
              <a:pPr fontAlgn="auto">
                <a:spcBef>
                  <a:spcPts val="0"/>
                </a:spcBef>
                <a:spcAft>
                  <a:spcPts val="0"/>
                </a:spcAft>
              </a:pPr>
              <a:endParaRPr lang="en-US" sz="600" dirty="0" smtClean="0">
                <a:solidFill>
                  <a:srgbClr val="FFFFFF">
                    <a:lumMod val="85000"/>
                  </a:srgbClr>
                </a:solidFill>
              </a:endParaRPr>
            </a:p>
          </p:txBody>
        </p:sp>
        <p:sp>
          <p:nvSpPr>
            <p:cNvPr id="35" name="Rectangle 34"/>
            <p:cNvSpPr>
              <a:spLocks/>
            </p:cNvSpPr>
            <p:nvPr/>
          </p:nvSpPr>
          <p:spPr>
            <a:xfrm>
              <a:off x="7434452" y="2608383"/>
              <a:ext cx="330219" cy="27699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0" bIns="91440" numCol="1" spcCol="0" rtlCol="0" fromWordArt="0" anchor="ctr" anchorCtr="0" forceAA="0" compatLnSpc="1">
              <a:prstTxWarp prst="textNoShape">
                <a:avLst/>
              </a:prstTxWarp>
              <a:spAutoFit/>
            </a:bodyPr>
            <a:lstStyle/>
            <a:p>
              <a:pPr fontAlgn="auto">
                <a:spcBef>
                  <a:spcPts val="0"/>
                </a:spcBef>
                <a:spcAft>
                  <a:spcPts val="0"/>
                </a:spcAft>
              </a:pPr>
              <a:r>
                <a:rPr lang="en-US" sz="900" dirty="0" smtClean="0">
                  <a:solidFill>
                    <a:srgbClr val="676767">
                      <a:lumMod val="60000"/>
                      <a:lumOff val="40000"/>
                    </a:srgbClr>
                  </a:solidFill>
                </a:rPr>
                <a:t>Agility</a:t>
              </a:r>
              <a:endParaRPr lang="en-US" sz="900" dirty="0">
                <a:solidFill>
                  <a:srgbClr val="676767">
                    <a:lumMod val="60000"/>
                    <a:lumOff val="40000"/>
                  </a:srgbClr>
                </a:solidFill>
              </a:endParaRPr>
            </a:p>
          </p:txBody>
        </p:sp>
      </p:grpSp>
      <p:sp>
        <p:nvSpPr>
          <p:cNvPr id="92" name="C D"/>
          <p:cNvSpPr>
            <a:spLocks noChangeAspect="1"/>
          </p:cNvSpPr>
          <p:nvPr/>
        </p:nvSpPr>
        <p:spPr>
          <a:xfrm>
            <a:off x="1392831" y="3830945"/>
            <a:ext cx="119653" cy="119653"/>
          </a:xfrm>
          <a:prstGeom prst="ellipse">
            <a:avLst/>
          </a:prstGeom>
          <a:solidFill>
            <a:srgbClr val="8EBCDC"/>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fontAlgn="auto">
              <a:spcBef>
                <a:spcPts val="0"/>
              </a:spcBef>
              <a:spcAft>
                <a:spcPts val="0"/>
              </a:spcAft>
            </a:pPr>
            <a:endParaRPr lang="en-US" sz="800" dirty="0" smtClean="0">
              <a:solidFill>
                <a:srgbClr val="FFFFFF"/>
              </a:solidFill>
            </a:endParaRPr>
          </a:p>
        </p:txBody>
      </p:sp>
      <p:sp>
        <p:nvSpPr>
          <p:cNvPr id="90" name="S D"/>
          <p:cNvSpPr>
            <a:spLocks noChangeAspect="1"/>
          </p:cNvSpPr>
          <p:nvPr/>
        </p:nvSpPr>
        <p:spPr>
          <a:xfrm>
            <a:off x="3397799" y="3759983"/>
            <a:ext cx="119653" cy="119653"/>
          </a:xfrm>
          <a:prstGeom prst="ellipse">
            <a:avLst/>
          </a:prstGeom>
          <a:solidFill>
            <a:srgbClr val="4993C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fontAlgn="auto">
              <a:spcBef>
                <a:spcPts val="0"/>
              </a:spcBef>
              <a:spcAft>
                <a:spcPts val="0"/>
              </a:spcAft>
            </a:pPr>
            <a:endParaRPr lang="en-US" sz="800" dirty="0" smtClean="0">
              <a:solidFill>
                <a:srgbClr val="FFFFFF"/>
              </a:solidFill>
            </a:endParaRPr>
          </a:p>
        </p:txBody>
      </p:sp>
      <p:sp>
        <p:nvSpPr>
          <p:cNvPr id="91" name="E D"/>
          <p:cNvSpPr>
            <a:spLocks noChangeAspect="1"/>
          </p:cNvSpPr>
          <p:nvPr/>
        </p:nvSpPr>
        <p:spPr>
          <a:xfrm>
            <a:off x="5485851" y="3232904"/>
            <a:ext cx="119653" cy="119653"/>
          </a:xfrm>
          <a:prstGeom prst="ellipse">
            <a:avLst/>
          </a:prstGeom>
          <a:solidFill>
            <a:srgbClr val="32B2D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fontAlgn="auto">
              <a:spcBef>
                <a:spcPts val="0"/>
              </a:spcBef>
              <a:spcAft>
                <a:spcPts val="0"/>
              </a:spcAft>
            </a:pPr>
            <a:endParaRPr lang="en-US" sz="800" dirty="0" smtClean="0">
              <a:solidFill>
                <a:srgbClr val="FFFFFF"/>
              </a:solidFill>
            </a:endParaRPr>
          </a:p>
        </p:txBody>
      </p:sp>
      <p:sp>
        <p:nvSpPr>
          <p:cNvPr id="30" name="A D"/>
          <p:cNvSpPr>
            <a:spLocks noChangeAspect="1"/>
          </p:cNvSpPr>
          <p:nvPr/>
        </p:nvSpPr>
        <p:spPr>
          <a:xfrm>
            <a:off x="6623072" y="2250423"/>
            <a:ext cx="119653" cy="119653"/>
          </a:xfrm>
          <a:prstGeom prst="ellipse">
            <a:avLst/>
          </a:prstGeom>
          <a:solidFill>
            <a:schemeClr val="accent6">
              <a:alpha val="89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fontAlgn="auto">
              <a:spcBef>
                <a:spcPts val="0"/>
              </a:spcBef>
              <a:spcAft>
                <a:spcPts val="0"/>
              </a:spcAft>
            </a:pPr>
            <a:endParaRPr lang="en-US" sz="800" dirty="0" smtClean="0">
              <a:solidFill>
                <a:srgbClr val="FFFFFF"/>
              </a:solidFill>
            </a:endParaRPr>
          </a:p>
        </p:txBody>
      </p:sp>
      <p:grpSp>
        <p:nvGrpSpPr>
          <p:cNvPr id="3" name="Group 2"/>
          <p:cNvGrpSpPr/>
          <p:nvPr/>
        </p:nvGrpSpPr>
        <p:grpSpPr>
          <a:xfrm>
            <a:off x="5191651" y="1017235"/>
            <a:ext cx="2897399" cy="1016845"/>
            <a:chOff x="5191651" y="1017235"/>
            <a:chExt cx="2897399" cy="1016845"/>
          </a:xfrm>
        </p:grpSpPr>
        <p:grpSp>
          <p:nvGrpSpPr>
            <p:cNvPr id="8" name="Digitize B"/>
            <p:cNvGrpSpPr/>
            <p:nvPr/>
          </p:nvGrpSpPr>
          <p:grpSpPr>
            <a:xfrm>
              <a:off x="5191651" y="1017235"/>
              <a:ext cx="2081202" cy="650877"/>
              <a:chOff x="5196892" y="1073151"/>
              <a:chExt cx="2081202" cy="650877"/>
            </a:xfrm>
          </p:grpSpPr>
          <p:sp>
            <p:nvSpPr>
              <p:cNvPr id="38" name="Isosceles Triangle 36"/>
              <p:cNvSpPr/>
              <p:nvPr/>
            </p:nvSpPr>
            <p:spPr>
              <a:xfrm rot="5666800">
                <a:off x="6650385" y="1032573"/>
                <a:ext cx="480626" cy="774792"/>
              </a:xfrm>
              <a:custGeom>
                <a:avLst/>
                <a:gdLst>
                  <a:gd name="connsiteX0" fmla="*/ 0 w 652471"/>
                  <a:gd name="connsiteY0" fmla="*/ 431888 h 431888"/>
                  <a:gd name="connsiteX1" fmla="*/ 326236 w 652471"/>
                  <a:gd name="connsiteY1" fmla="*/ 0 h 431888"/>
                  <a:gd name="connsiteX2" fmla="*/ 652471 w 652471"/>
                  <a:gd name="connsiteY2" fmla="*/ 431888 h 431888"/>
                  <a:gd name="connsiteX3" fmla="*/ 0 w 652471"/>
                  <a:gd name="connsiteY3" fmla="*/ 431888 h 431888"/>
                  <a:gd name="connsiteX0" fmla="*/ 0 w 652471"/>
                  <a:gd name="connsiteY0" fmla="*/ 923232 h 923232"/>
                  <a:gd name="connsiteX1" fmla="*/ 180263 w 652471"/>
                  <a:gd name="connsiteY1" fmla="*/ 0 h 923232"/>
                  <a:gd name="connsiteX2" fmla="*/ 652471 w 652471"/>
                  <a:gd name="connsiteY2" fmla="*/ 923232 h 923232"/>
                  <a:gd name="connsiteX3" fmla="*/ 0 w 652471"/>
                  <a:gd name="connsiteY3" fmla="*/ 923232 h 923232"/>
                  <a:gd name="connsiteX0" fmla="*/ 0 w 627373"/>
                  <a:gd name="connsiteY0" fmla="*/ 923232 h 927823"/>
                  <a:gd name="connsiteX1" fmla="*/ 180263 w 627373"/>
                  <a:gd name="connsiteY1" fmla="*/ 0 h 927823"/>
                  <a:gd name="connsiteX2" fmla="*/ 627373 w 627373"/>
                  <a:gd name="connsiteY2" fmla="*/ 927823 h 927823"/>
                  <a:gd name="connsiteX3" fmla="*/ 0 w 627373"/>
                  <a:gd name="connsiteY3" fmla="*/ 923232 h 927823"/>
                  <a:gd name="connsiteX0" fmla="*/ 0 w 531837"/>
                  <a:gd name="connsiteY0" fmla="*/ 923232 h 923232"/>
                  <a:gd name="connsiteX1" fmla="*/ 180263 w 531837"/>
                  <a:gd name="connsiteY1" fmla="*/ 0 h 923232"/>
                  <a:gd name="connsiteX2" fmla="*/ 531837 w 531837"/>
                  <a:gd name="connsiteY2" fmla="*/ 873096 h 923232"/>
                  <a:gd name="connsiteX3" fmla="*/ 0 w 531837"/>
                  <a:gd name="connsiteY3" fmla="*/ 923232 h 923232"/>
                  <a:gd name="connsiteX0" fmla="*/ 0 w 462367"/>
                  <a:gd name="connsiteY0" fmla="*/ 942769 h 942769"/>
                  <a:gd name="connsiteX1" fmla="*/ 110793 w 462367"/>
                  <a:gd name="connsiteY1" fmla="*/ 0 h 942769"/>
                  <a:gd name="connsiteX2" fmla="*/ 462367 w 462367"/>
                  <a:gd name="connsiteY2" fmla="*/ 873096 h 942769"/>
                  <a:gd name="connsiteX3" fmla="*/ 0 w 462367"/>
                  <a:gd name="connsiteY3" fmla="*/ 942769 h 942769"/>
                  <a:gd name="connsiteX0" fmla="*/ 0 w 462367"/>
                  <a:gd name="connsiteY0" fmla="*/ 988205 h 988205"/>
                  <a:gd name="connsiteX1" fmla="*/ 171707 w 462367"/>
                  <a:gd name="connsiteY1" fmla="*/ 0 h 988205"/>
                  <a:gd name="connsiteX2" fmla="*/ 462367 w 462367"/>
                  <a:gd name="connsiteY2" fmla="*/ 918532 h 988205"/>
                  <a:gd name="connsiteX3" fmla="*/ 0 w 462367"/>
                  <a:gd name="connsiteY3" fmla="*/ 988205 h 988205"/>
                  <a:gd name="connsiteX0" fmla="*/ 0 w 499908"/>
                  <a:gd name="connsiteY0" fmla="*/ 988205 h 988205"/>
                  <a:gd name="connsiteX1" fmla="*/ 171707 w 499908"/>
                  <a:gd name="connsiteY1" fmla="*/ 0 h 988205"/>
                  <a:gd name="connsiteX2" fmla="*/ 499908 w 499908"/>
                  <a:gd name="connsiteY2" fmla="*/ 831944 h 988205"/>
                  <a:gd name="connsiteX3" fmla="*/ 0 w 499908"/>
                  <a:gd name="connsiteY3" fmla="*/ 988205 h 988205"/>
                  <a:gd name="connsiteX0" fmla="*/ 0 w 480626"/>
                  <a:gd name="connsiteY0" fmla="*/ 988205 h 988205"/>
                  <a:gd name="connsiteX1" fmla="*/ 171707 w 480626"/>
                  <a:gd name="connsiteY1" fmla="*/ 0 h 988205"/>
                  <a:gd name="connsiteX2" fmla="*/ 480626 w 480626"/>
                  <a:gd name="connsiteY2" fmla="*/ 865854 h 988205"/>
                  <a:gd name="connsiteX3" fmla="*/ 0 w 480626"/>
                  <a:gd name="connsiteY3" fmla="*/ 988205 h 988205"/>
                </a:gdLst>
                <a:ahLst/>
                <a:cxnLst>
                  <a:cxn ang="0">
                    <a:pos x="connsiteX0" y="connsiteY0"/>
                  </a:cxn>
                  <a:cxn ang="0">
                    <a:pos x="connsiteX1" y="connsiteY1"/>
                  </a:cxn>
                  <a:cxn ang="0">
                    <a:pos x="connsiteX2" y="connsiteY2"/>
                  </a:cxn>
                  <a:cxn ang="0">
                    <a:pos x="connsiteX3" y="connsiteY3"/>
                  </a:cxn>
                </a:cxnLst>
                <a:rect l="l" t="t" r="r" b="b"/>
                <a:pathLst>
                  <a:path w="480626" h="988205">
                    <a:moveTo>
                      <a:pt x="0" y="988205"/>
                    </a:moveTo>
                    <a:lnTo>
                      <a:pt x="171707" y="0"/>
                    </a:lnTo>
                    <a:lnTo>
                      <a:pt x="480626" y="865854"/>
                    </a:lnTo>
                    <a:lnTo>
                      <a:pt x="0" y="988205"/>
                    </a:lnTo>
                    <a:close/>
                  </a:path>
                </a:pathLst>
              </a:custGeom>
              <a:gradFill>
                <a:gsLst>
                  <a:gs pos="0">
                    <a:schemeClr val="accent4">
                      <a:alpha val="0"/>
                    </a:schemeClr>
                  </a:gs>
                  <a:gs pos="100000">
                    <a:schemeClr val="accent4">
                      <a:alpha val="85000"/>
                    </a:schemeClr>
                  </a:gs>
                </a:gsLst>
                <a:lin ang="5400000" scaled="1"/>
              </a:gradFill>
            </p:spPr>
            <p:txBody>
              <a:bodyPr wrap="none" rtlCol="0" anchor="ctr">
                <a:noAutofit/>
              </a:bodyPr>
              <a:lstStyle/>
              <a:p>
                <a:pPr fontAlgn="auto">
                  <a:spcBef>
                    <a:spcPts val="0"/>
                  </a:spcBef>
                  <a:spcAft>
                    <a:spcPts val="0"/>
                  </a:spcAft>
                </a:pPr>
                <a:endParaRPr lang="en-US" sz="1600" dirty="0">
                  <a:solidFill>
                    <a:srgbClr val="FFFFFF"/>
                  </a:solidFill>
                  <a:latin typeface="CiscoSansTT ExtraLight"/>
                  <a:ea typeface=""/>
                  <a:cs typeface=""/>
                </a:endParaRPr>
              </a:p>
            </p:txBody>
          </p:sp>
          <p:sp>
            <p:nvSpPr>
              <p:cNvPr id="26" name="s3"/>
              <p:cNvSpPr>
                <a:spLocks/>
              </p:cNvSpPr>
              <p:nvPr/>
            </p:nvSpPr>
            <p:spPr>
              <a:xfrm>
                <a:off x="5196892" y="1073151"/>
                <a:ext cx="1441053" cy="650877"/>
              </a:xfrm>
              <a:prstGeom prst="roundRect">
                <a:avLst>
                  <a:gd name="adj" fmla="val 4601"/>
                </a:avLst>
              </a:prstGeom>
              <a:solidFill>
                <a:schemeClr val="accent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fontAlgn="auto">
                  <a:spcBef>
                    <a:spcPts val="0"/>
                  </a:spcBef>
                  <a:spcAft>
                    <a:spcPts val="0"/>
                  </a:spcAft>
                </a:pPr>
                <a:r>
                  <a:rPr lang="en-US" altLang="en-US" sz="1100" dirty="0" smtClean="0">
                    <a:solidFill>
                      <a:srgbClr val="FFFFFF"/>
                    </a:solidFill>
                  </a:rPr>
                  <a:t>Provide a</a:t>
                </a:r>
                <a:br>
                  <a:rPr lang="en-US" altLang="en-US" sz="1100" dirty="0" smtClean="0">
                    <a:solidFill>
                      <a:srgbClr val="FFFFFF"/>
                    </a:solidFill>
                  </a:rPr>
                </a:br>
                <a:r>
                  <a:rPr lang="en-US" altLang="en-US" sz="1100" dirty="0" smtClean="0">
                    <a:solidFill>
                      <a:srgbClr val="FFFFFF"/>
                    </a:solidFill>
                  </a:rPr>
                  <a:t>platform for building</a:t>
                </a:r>
                <a:br>
                  <a:rPr lang="en-US" altLang="en-US" sz="1100" dirty="0" smtClean="0">
                    <a:solidFill>
                      <a:srgbClr val="FFFFFF"/>
                    </a:solidFill>
                  </a:rPr>
                </a:br>
                <a:r>
                  <a:rPr lang="en-US" altLang="en-US" sz="1100" dirty="0" smtClean="0">
                    <a:solidFill>
                      <a:srgbClr val="FFFFFF"/>
                    </a:solidFill>
                  </a:rPr>
                  <a:t>custom solutions</a:t>
                </a:r>
                <a:endParaRPr lang="en-US" altLang="en-US" sz="1100" dirty="0">
                  <a:solidFill>
                    <a:srgbClr val="FFFFFF"/>
                  </a:solidFill>
                </a:endParaRPr>
              </a:p>
            </p:txBody>
          </p:sp>
        </p:grpSp>
        <p:sp>
          <p:nvSpPr>
            <p:cNvPr id="42" name="D C"/>
            <p:cNvSpPr/>
            <p:nvPr/>
          </p:nvSpPr>
          <p:spPr>
            <a:xfrm>
              <a:off x="7102851" y="1213210"/>
              <a:ext cx="227676" cy="227676"/>
            </a:xfrm>
            <a:prstGeom prst="ellipse">
              <a:avLst/>
            </a:prstGeom>
            <a:noFill/>
            <a:ln>
              <a:solidFill>
                <a:srgbClr val="57B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600" dirty="0">
                <a:solidFill>
                  <a:srgbClr val="FFFFFF"/>
                </a:solidFill>
              </a:endParaRPr>
            </a:p>
          </p:txBody>
        </p:sp>
        <p:sp>
          <p:nvSpPr>
            <p:cNvPr id="32" name="D D"/>
            <p:cNvSpPr>
              <a:spLocks noChangeAspect="1"/>
            </p:cNvSpPr>
            <p:nvPr/>
          </p:nvSpPr>
          <p:spPr>
            <a:xfrm>
              <a:off x="7156862" y="1267222"/>
              <a:ext cx="119653" cy="119653"/>
            </a:xfrm>
            <a:prstGeom prst="ellipse">
              <a:avLst/>
            </a:prstGeom>
            <a:solidFill>
              <a:schemeClr val="accent4">
                <a:alpha val="89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fontAlgn="auto">
                <a:spcBef>
                  <a:spcPts val="0"/>
                </a:spcBef>
                <a:spcAft>
                  <a:spcPts val="0"/>
                </a:spcAft>
              </a:pPr>
              <a:endParaRPr lang="en-US" sz="800" dirty="0" smtClean="0">
                <a:solidFill>
                  <a:srgbClr val="FFFFFF"/>
                </a:solidFill>
              </a:endParaRPr>
            </a:p>
          </p:txBody>
        </p:sp>
        <p:sp>
          <p:nvSpPr>
            <p:cNvPr id="31" name="Digitize"/>
            <p:cNvSpPr>
              <a:spLocks noChangeAspect="1"/>
            </p:cNvSpPr>
            <p:nvPr/>
          </p:nvSpPr>
          <p:spPr>
            <a:xfrm>
              <a:off x="6801497" y="1447604"/>
              <a:ext cx="1287553" cy="586476"/>
            </a:xfrm>
            <a:prstGeom prst="rect">
              <a:avLst/>
            </a:prstGeom>
            <a:noFill/>
            <a:ln w="25400" cap="flat" cmpd="sng" algn="ctr">
              <a:noFill/>
              <a:prstDash val="solid"/>
              <a:miter lim="800000"/>
            </a:ln>
            <a:effectLst/>
          </p:spPr>
          <p:txBody>
            <a:bodyPr wrap="none" lIns="91440" tIns="0" rIns="0" bIns="0" rtlCol="0" anchor="t" anchorCtr="0"/>
            <a:lstStyle/>
            <a:p>
              <a:pPr defTabSz="685577" fontAlgn="auto">
                <a:spcBef>
                  <a:spcPts val="0"/>
                </a:spcBef>
                <a:spcAft>
                  <a:spcPts val="0"/>
                </a:spcAft>
              </a:pPr>
              <a:r>
                <a:rPr lang="en-US" sz="1400" dirty="0" smtClean="0">
                  <a:solidFill>
                    <a:srgbClr val="57B74E"/>
                  </a:solidFill>
                  <a:latin typeface="CiscoSansTT"/>
                  <a:ea typeface=""/>
                  <a:cs typeface=""/>
                </a:rPr>
                <a:t>Digitize</a:t>
              </a:r>
              <a:r>
                <a:rPr lang="en-US" sz="1200" dirty="0" smtClean="0">
                  <a:solidFill>
                    <a:srgbClr val="676767"/>
                  </a:solidFill>
                  <a:latin typeface="CiscoSansTT"/>
                  <a:ea typeface=""/>
                  <a:cs typeface=""/>
                </a:rPr>
                <a:t/>
              </a:r>
              <a:br>
                <a:rPr lang="en-US" sz="1200" dirty="0" smtClean="0">
                  <a:solidFill>
                    <a:srgbClr val="676767"/>
                  </a:solidFill>
                  <a:latin typeface="CiscoSansTT"/>
                  <a:ea typeface=""/>
                  <a:cs typeface=""/>
                </a:rPr>
              </a:br>
              <a:r>
                <a:rPr lang="en-US" sz="1200" dirty="0" smtClean="0">
                  <a:solidFill>
                    <a:srgbClr val="676767"/>
                  </a:solidFill>
                  <a:latin typeface="CiscoSansTT"/>
                  <a:ea typeface=""/>
                  <a:cs typeface=""/>
                </a:rPr>
                <a:t>Your</a:t>
              </a:r>
              <a:r>
                <a:rPr lang="en-US" sz="1200" dirty="0">
                  <a:solidFill>
                    <a:srgbClr val="676767"/>
                  </a:solidFill>
                  <a:latin typeface="CiscoSansTT"/>
                  <a:ea typeface=""/>
                  <a:cs typeface=""/>
                </a:rPr>
                <a:t> </a:t>
              </a:r>
              <a:r>
                <a:rPr lang="en-US" sz="1200" dirty="0" smtClean="0">
                  <a:solidFill>
                    <a:srgbClr val="676767"/>
                  </a:solidFill>
                  <a:latin typeface="CiscoSansTT"/>
                  <a:ea typeface=""/>
                  <a:cs typeface=""/>
                </a:rPr>
                <a:t>Business</a:t>
              </a:r>
              <a:endParaRPr lang="en-US" altLang="en-US" sz="1200" dirty="0">
                <a:solidFill>
                  <a:srgbClr val="676767"/>
                </a:solidFill>
                <a:latin typeface="CiscoSansTT"/>
                <a:ea typeface=""/>
                <a:cs typeface=""/>
              </a:endParaRPr>
            </a:p>
          </p:txBody>
        </p:sp>
      </p:grpSp>
      <p:sp>
        <p:nvSpPr>
          <p:cNvPr id="29" name="Accelerate"/>
          <p:cNvSpPr>
            <a:spLocks noChangeAspect="1"/>
          </p:cNvSpPr>
          <p:nvPr/>
        </p:nvSpPr>
        <p:spPr>
          <a:xfrm>
            <a:off x="6275968" y="2446134"/>
            <a:ext cx="2375177" cy="586476"/>
          </a:xfrm>
          <a:prstGeom prst="rect">
            <a:avLst/>
          </a:prstGeom>
          <a:noFill/>
          <a:ln w="25400" cap="flat" cmpd="sng" algn="ctr">
            <a:noFill/>
            <a:prstDash val="solid"/>
            <a:miter lim="800000"/>
          </a:ln>
          <a:effectLst/>
        </p:spPr>
        <p:txBody>
          <a:bodyPr wrap="none" lIns="91440" tIns="0" rIns="0" bIns="0" rtlCol="0" anchor="t" anchorCtr="0"/>
          <a:lstStyle/>
          <a:p>
            <a:pPr defTabSz="685577" fontAlgn="auto">
              <a:spcBef>
                <a:spcPts val="0"/>
              </a:spcBef>
              <a:spcAft>
                <a:spcPts val="0"/>
              </a:spcAft>
            </a:pPr>
            <a:r>
              <a:rPr lang="en-US" sz="1400" dirty="0" smtClean="0">
                <a:solidFill>
                  <a:srgbClr val="676767"/>
                </a:solidFill>
                <a:latin typeface="CiscoSansTT"/>
                <a:ea typeface=""/>
                <a:cs typeface=""/>
              </a:rPr>
              <a:t>Accelerate</a:t>
            </a:r>
            <a:r>
              <a:rPr lang="en-US" sz="1200" dirty="0" smtClean="0">
                <a:solidFill>
                  <a:srgbClr val="676767"/>
                </a:solidFill>
                <a:latin typeface="CiscoSansTT"/>
                <a:ea typeface=""/>
                <a:cs typeface=""/>
              </a:rPr>
              <a:t/>
            </a:r>
            <a:br>
              <a:rPr lang="en-US" sz="1200" dirty="0" smtClean="0">
                <a:solidFill>
                  <a:srgbClr val="676767"/>
                </a:solidFill>
                <a:latin typeface="CiscoSansTT"/>
                <a:ea typeface=""/>
                <a:cs typeface=""/>
              </a:rPr>
            </a:br>
            <a:r>
              <a:rPr lang="en-US" sz="1200" dirty="0" smtClean="0">
                <a:solidFill>
                  <a:srgbClr val="676767"/>
                </a:solidFill>
                <a:latin typeface="CiscoSansTT"/>
                <a:ea typeface=""/>
                <a:cs typeface=""/>
              </a:rPr>
              <a:t>Innovation</a:t>
            </a:r>
            <a:r>
              <a:rPr lang="en-US" sz="1200" dirty="0">
                <a:solidFill>
                  <a:srgbClr val="676767"/>
                </a:solidFill>
                <a:latin typeface="CiscoSansTT"/>
                <a:ea typeface=""/>
                <a:cs typeface=""/>
              </a:rPr>
              <a:t> </a:t>
            </a:r>
            <a:r>
              <a:rPr lang="en-US" sz="1200" dirty="0" smtClean="0">
                <a:solidFill>
                  <a:srgbClr val="676767"/>
                </a:solidFill>
                <a:latin typeface="CiscoSansTT"/>
                <a:ea typeface=""/>
                <a:cs typeface=""/>
              </a:rPr>
              <a:t>with Hybrid</a:t>
            </a:r>
            <a:endParaRPr lang="en-US" altLang="en-US" sz="1200" dirty="0">
              <a:solidFill>
                <a:srgbClr val="FF0000"/>
              </a:solidFill>
              <a:latin typeface="CiscoSansTT"/>
              <a:ea typeface=""/>
              <a:cs typeface=""/>
            </a:endParaRPr>
          </a:p>
        </p:txBody>
      </p:sp>
      <p:sp>
        <p:nvSpPr>
          <p:cNvPr id="77" name="Enable"/>
          <p:cNvSpPr>
            <a:spLocks noChangeAspect="1"/>
          </p:cNvSpPr>
          <p:nvPr/>
        </p:nvSpPr>
        <p:spPr>
          <a:xfrm>
            <a:off x="5156290" y="3434572"/>
            <a:ext cx="1270730" cy="586476"/>
          </a:xfrm>
          <a:prstGeom prst="rect">
            <a:avLst/>
          </a:prstGeom>
          <a:noFill/>
          <a:ln w="25400" cap="flat" cmpd="sng" algn="ctr">
            <a:noFill/>
            <a:prstDash val="solid"/>
            <a:miter lim="800000"/>
          </a:ln>
          <a:effectLst/>
        </p:spPr>
        <p:txBody>
          <a:bodyPr wrap="none" lIns="91440" tIns="0" rIns="0" bIns="0" rtlCol="0" anchor="t" anchorCtr="0"/>
          <a:lstStyle/>
          <a:p>
            <a:pPr defTabSz="685577" fontAlgn="auto">
              <a:spcBef>
                <a:spcPts val="0"/>
              </a:spcBef>
              <a:spcAft>
                <a:spcPts val="0"/>
              </a:spcAft>
            </a:pPr>
            <a:r>
              <a:rPr lang="en-US" sz="1400" dirty="0" smtClean="0">
                <a:solidFill>
                  <a:srgbClr val="676767"/>
                </a:solidFill>
                <a:latin typeface="CiscoSansTT"/>
                <a:ea typeface=""/>
                <a:cs typeface=""/>
              </a:rPr>
              <a:t>Enable</a:t>
            </a:r>
            <a:r>
              <a:rPr lang="en-US" sz="1400" dirty="0" smtClean="0">
                <a:solidFill>
                  <a:srgbClr val="FFFFFF"/>
                </a:solidFill>
                <a:latin typeface="CiscoSansTT"/>
                <a:ea typeface=""/>
                <a:cs typeface=""/>
              </a:rPr>
              <a:t> </a:t>
            </a:r>
            <a:r>
              <a:rPr lang="en-US" sz="1200" dirty="0" smtClean="0">
                <a:solidFill>
                  <a:srgbClr val="676767"/>
                </a:solidFill>
                <a:latin typeface="CiscoSansTT"/>
                <a:ea typeface=""/>
                <a:cs typeface=""/>
              </a:rPr>
              <a:t/>
            </a:r>
            <a:br>
              <a:rPr lang="en-US" sz="1200" dirty="0" smtClean="0">
                <a:solidFill>
                  <a:srgbClr val="676767"/>
                </a:solidFill>
                <a:latin typeface="CiscoSansTT"/>
                <a:ea typeface=""/>
                <a:cs typeface=""/>
              </a:rPr>
            </a:br>
            <a:r>
              <a:rPr lang="en-US" sz="1200" dirty="0" smtClean="0">
                <a:solidFill>
                  <a:srgbClr val="676767"/>
                </a:solidFill>
                <a:latin typeface="CiscoSansTT"/>
                <a:ea typeface=""/>
                <a:cs typeface=""/>
              </a:rPr>
              <a:t>Simple </a:t>
            </a:r>
            <a:r>
              <a:rPr lang="en-US" sz="1200" dirty="0">
                <a:solidFill>
                  <a:srgbClr val="676767"/>
                </a:solidFill>
                <a:latin typeface="CiscoSansTT"/>
                <a:ea typeface=""/>
                <a:cs typeface=""/>
              </a:rPr>
              <a:t>&amp; </a:t>
            </a:r>
            <a:r>
              <a:rPr lang="en-US" sz="1200" dirty="0" smtClean="0">
                <a:solidFill>
                  <a:srgbClr val="676767"/>
                </a:solidFill>
                <a:latin typeface="CiscoSansTT"/>
                <a:ea typeface=""/>
                <a:cs typeface=""/>
              </a:rPr>
              <a:t>Seamless</a:t>
            </a:r>
          </a:p>
          <a:p>
            <a:pPr defTabSz="685577" fontAlgn="auto">
              <a:spcBef>
                <a:spcPts val="0"/>
              </a:spcBef>
              <a:spcAft>
                <a:spcPts val="0"/>
              </a:spcAft>
            </a:pPr>
            <a:r>
              <a:rPr lang="en-US" sz="1200" dirty="0" smtClean="0">
                <a:solidFill>
                  <a:srgbClr val="676767"/>
                </a:solidFill>
                <a:latin typeface="CiscoSansTT"/>
                <a:ea typeface=""/>
                <a:cs typeface=""/>
              </a:rPr>
              <a:t>Experiences </a:t>
            </a:r>
            <a:r>
              <a:rPr lang="en-US" sz="1200" dirty="0" smtClean="0">
                <a:solidFill>
                  <a:srgbClr val="FFFFFF"/>
                </a:solidFill>
                <a:latin typeface="CiscoSansTT"/>
                <a:ea typeface=""/>
                <a:cs typeface=""/>
              </a:rPr>
              <a:t>Experiences</a:t>
            </a:r>
            <a:endParaRPr lang="en-US" altLang="en-US" sz="1200" dirty="0">
              <a:solidFill>
                <a:srgbClr val="FFFFFF"/>
              </a:solidFill>
              <a:latin typeface="CiscoSansTT"/>
              <a:ea typeface=""/>
              <a:cs typeface=""/>
            </a:endParaRPr>
          </a:p>
        </p:txBody>
      </p:sp>
      <p:sp>
        <p:nvSpPr>
          <p:cNvPr id="76" name="Simplify"/>
          <p:cNvSpPr>
            <a:spLocks noChangeAspect="1"/>
          </p:cNvSpPr>
          <p:nvPr/>
        </p:nvSpPr>
        <p:spPr>
          <a:xfrm>
            <a:off x="3017460" y="3943929"/>
            <a:ext cx="1287553" cy="586476"/>
          </a:xfrm>
          <a:prstGeom prst="rect">
            <a:avLst/>
          </a:prstGeom>
          <a:noFill/>
          <a:ln w="25400" cap="flat" cmpd="sng" algn="ctr">
            <a:noFill/>
            <a:prstDash val="solid"/>
            <a:miter lim="800000"/>
          </a:ln>
          <a:effectLst/>
        </p:spPr>
        <p:txBody>
          <a:bodyPr wrap="none" lIns="91440" tIns="0" rIns="0" bIns="0" rtlCol="0" anchor="t" anchorCtr="0"/>
          <a:lstStyle/>
          <a:p>
            <a:pPr defTabSz="685577" fontAlgn="auto">
              <a:spcBef>
                <a:spcPts val="0"/>
              </a:spcBef>
              <a:spcAft>
                <a:spcPts val="0"/>
              </a:spcAft>
            </a:pPr>
            <a:r>
              <a:rPr lang="en-US" sz="1400" dirty="0" smtClean="0">
                <a:solidFill>
                  <a:srgbClr val="676767"/>
                </a:solidFill>
                <a:latin typeface="CiscoSansTT"/>
                <a:ea typeface=""/>
                <a:cs typeface=""/>
              </a:rPr>
              <a:t>Simplify</a:t>
            </a:r>
            <a:r>
              <a:rPr lang="en-US" sz="1200" dirty="0" smtClean="0">
                <a:solidFill>
                  <a:srgbClr val="676767"/>
                </a:solidFill>
                <a:latin typeface="CiscoSansTT"/>
                <a:ea typeface=""/>
                <a:cs typeface=""/>
              </a:rPr>
              <a:t/>
            </a:r>
            <a:br>
              <a:rPr lang="en-US" sz="1200" dirty="0" smtClean="0">
                <a:solidFill>
                  <a:srgbClr val="676767"/>
                </a:solidFill>
                <a:latin typeface="CiscoSansTT"/>
                <a:ea typeface=""/>
                <a:cs typeface=""/>
              </a:rPr>
            </a:br>
            <a:r>
              <a:rPr lang="en-US" sz="1200" dirty="0" smtClean="0">
                <a:solidFill>
                  <a:srgbClr val="676767"/>
                </a:solidFill>
                <a:latin typeface="CiscoSansTT"/>
                <a:ea typeface=""/>
                <a:cs typeface=""/>
              </a:rPr>
              <a:t>Collaboration</a:t>
            </a:r>
            <a:r>
              <a:rPr lang="en-US" sz="1200" dirty="0">
                <a:solidFill>
                  <a:srgbClr val="676767"/>
                </a:solidFill>
                <a:latin typeface="CiscoSansTT"/>
                <a:ea typeface=""/>
                <a:cs typeface=""/>
              </a:rPr>
              <a:t> </a:t>
            </a:r>
            <a:r>
              <a:rPr lang="en-US" sz="1200" dirty="0" smtClean="0">
                <a:solidFill>
                  <a:srgbClr val="676767"/>
                </a:solidFill>
                <a:latin typeface="CiscoSansTT"/>
                <a:ea typeface=""/>
                <a:cs typeface=""/>
              </a:rPr>
              <a:t>Infrastructure</a:t>
            </a:r>
            <a:endParaRPr lang="en-US" altLang="en-US" sz="1200" dirty="0">
              <a:solidFill>
                <a:srgbClr val="676767"/>
              </a:solidFill>
              <a:latin typeface="CiscoSansTT"/>
              <a:ea typeface=""/>
              <a:cs typeface=""/>
            </a:endParaRPr>
          </a:p>
        </p:txBody>
      </p:sp>
      <p:sp>
        <p:nvSpPr>
          <p:cNvPr id="73" name="Converge"/>
          <p:cNvSpPr/>
          <p:nvPr/>
        </p:nvSpPr>
        <p:spPr>
          <a:xfrm>
            <a:off x="1036915" y="4020739"/>
            <a:ext cx="1441734" cy="586476"/>
          </a:xfrm>
          <a:prstGeom prst="rect">
            <a:avLst/>
          </a:prstGeom>
          <a:noFill/>
          <a:ln w="25400" cap="flat" cmpd="sng" algn="ctr">
            <a:noFill/>
            <a:prstDash val="solid"/>
            <a:miter lim="800000"/>
          </a:ln>
          <a:effectLst/>
        </p:spPr>
        <p:txBody>
          <a:bodyPr wrap="none" lIns="91440" tIns="0" rIns="0" bIns="0" rtlCol="0" anchor="t" anchorCtr="0"/>
          <a:lstStyle/>
          <a:p>
            <a:pPr defTabSz="685577" fontAlgn="auto">
              <a:spcBef>
                <a:spcPts val="0"/>
              </a:spcBef>
              <a:spcAft>
                <a:spcPts val="0"/>
              </a:spcAft>
            </a:pPr>
            <a:r>
              <a:rPr lang="en-US" sz="1400" dirty="0" smtClean="0">
                <a:solidFill>
                  <a:srgbClr val="676767"/>
                </a:solidFill>
                <a:latin typeface="CiscoSansTT"/>
                <a:ea typeface=""/>
                <a:cs typeface=""/>
              </a:rPr>
              <a:t>Converge</a:t>
            </a:r>
            <a:r>
              <a:rPr lang="en-US" sz="1200" dirty="0" smtClean="0">
                <a:solidFill>
                  <a:srgbClr val="676767"/>
                </a:solidFill>
                <a:latin typeface="CiscoSansTT"/>
                <a:ea typeface=""/>
                <a:cs typeface=""/>
              </a:rPr>
              <a:t/>
            </a:r>
            <a:br>
              <a:rPr lang="en-US" sz="1200" dirty="0" smtClean="0">
                <a:solidFill>
                  <a:srgbClr val="676767"/>
                </a:solidFill>
                <a:latin typeface="CiscoSansTT"/>
                <a:ea typeface=""/>
                <a:cs typeface=""/>
              </a:rPr>
            </a:br>
            <a:r>
              <a:rPr lang="en-US" sz="1200" dirty="0" smtClean="0">
                <a:solidFill>
                  <a:srgbClr val="676767"/>
                </a:solidFill>
                <a:latin typeface="CiscoSansTT"/>
                <a:ea typeface=""/>
                <a:cs typeface=""/>
              </a:rPr>
              <a:t>Voice</a:t>
            </a:r>
            <a:r>
              <a:rPr lang="en-US" sz="1200" dirty="0">
                <a:solidFill>
                  <a:srgbClr val="676767"/>
                </a:solidFill>
                <a:latin typeface="CiscoSansTT"/>
                <a:ea typeface=""/>
                <a:cs typeface=""/>
              </a:rPr>
              <a:t>, Video</a:t>
            </a:r>
            <a:r>
              <a:rPr lang="en-US" sz="1200" dirty="0" smtClean="0">
                <a:solidFill>
                  <a:srgbClr val="676767"/>
                </a:solidFill>
                <a:latin typeface="CiscoSansTT"/>
                <a:ea typeface=""/>
                <a:cs typeface=""/>
              </a:rPr>
              <a:t>, &amp; </a:t>
            </a:r>
            <a:r>
              <a:rPr lang="en-US" sz="1200" dirty="0">
                <a:solidFill>
                  <a:srgbClr val="676767"/>
                </a:solidFill>
                <a:latin typeface="CiscoSansTT"/>
                <a:ea typeface=""/>
                <a:cs typeface=""/>
              </a:rPr>
              <a:t>Data</a:t>
            </a:r>
            <a:endParaRPr lang="en-US" altLang="en-US" sz="1200" dirty="0">
              <a:solidFill>
                <a:srgbClr val="676767"/>
              </a:solidFill>
              <a:latin typeface="CiscoSansTT"/>
              <a:ea typeface=""/>
              <a:cs typeface=""/>
            </a:endParaRPr>
          </a:p>
        </p:txBody>
      </p:sp>
      <p:grpSp>
        <p:nvGrpSpPr>
          <p:cNvPr id="25" name="Accelerate B"/>
          <p:cNvGrpSpPr/>
          <p:nvPr/>
        </p:nvGrpSpPr>
        <p:grpSpPr>
          <a:xfrm>
            <a:off x="4658760" y="1785710"/>
            <a:ext cx="2117093" cy="731980"/>
            <a:chOff x="4650545" y="1855244"/>
            <a:chExt cx="2117093" cy="731980"/>
          </a:xfrm>
        </p:grpSpPr>
        <p:sp>
          <p:nvSpPr>
            <p:cNvPr id="27" name="Isosceles Triangle 36"/>
            <p:cNvSpPr/>
            <p:nvPr/>
          </p:nvSpPr>
          <p:spPr>
            <a:xfrm rot="6589796">
              <a:off x="6065070" y="1884656"/>
              <a:ext cx="462367" cy="942769"/>
            </a:xfrm>
            <a:custGeom>
              <a:avLst/>
              <a:gdLst>
                <a:gd name="connsiteX0" fmla="*/ 0 w 652471"/>
                <a:gd name="connsiteY0" fmla="*/ 431888 h 431888"/>
                <a:gd name="connsiteX1" fmla="*/ 326236 w 652471"/>
                <a:gd name="connsiteY1" fmla="*/ 0 h 431888"/>
                <a:gd name="connsiteX2" fmla="*/ 652471 w 652471"/>
                <a:gd name="connsiteY2" fmla="*/ 431888 h 431888"/>
                <a:gd name="connsiteX3" fmla="*/ 0 w 652471"/>
                <a:gd name="connsiteY3" fmla="*/ 431888 h 431888"/>
                <a:gd name="connsiteX0" fmla="*/ 0 w 652471"/>
                <a:gd name="connsiteY0" fmla="*/ 923232 h 923232"/>
                <a:gd name="connsiteX1" fmla="*/ 180263 w 652471"/>
                <a:gd name="connsiteY1" fmla="*/ 0 h 923232"/>
                <a:gd name="connsiteX2" fmla="*/ 652471 w 652471"/>
                <a:gd name="connsiteY2" fmla="*/ 923232 h 923232"/>
                <a:gd name="connsiteX3" fmla="*/ 0 w 652471"/>
                <a:gd name="connsiteY3" fmla="*/ 923232 h 923232"/>
                <a:gd name="connsiteX0" fmla="*/ 0 w 627373"/>
                <a:gd name="connsiteY0" fmla="*/ 923232 h 927823"/>
                <a:gd name="connsiteX1" fmla="*/ 180263 w 627373"/>
                <a:gd name="connsiteY1" fmla="*/ 0 h 927823"/>
                <a:gd name="connsiteX2" fmla="*/ 627373 w 627373"/>
                <a:gd name="connsiteY2" fmla="*/ 927823 h 927823"/>
                <a:gd name="connsiteX3" fmla="*/ 0 w 627373"/>
                <a:gd name="connsiteY3" fmla="*/ 923232 h 927823"/>
                <a:gd name="connsiteX0" fmla="*/ 0 w 531837"/>
                <a:gd name="connsiteY0" fmla="*/ 923232 h 923232"/>
                <a:gd name="connsiteX1" fmla="*/ 180263 w 531837"/>
                <a:gd name="connsiteY1" fmla="*/ 0 h 923232"/>
                <a:gd name="connsiteX2" fmla="*/ 531837 w 531837"/>
                <a:gd name="connsiteY2" fmla="*/ 873096 h 923232"/>
                <a:gd name="connsiteX3" fmla="*/ 0 w 531837"/>
                <a:gd name="connsiteY3" fmla="*/ 923232 h 923232"/>
                <a:gd name="connsiteX0" fmla="*/ 0 w 462367"/>
                <a:gd name="connsiteY0" fmla="*/ 942769 h 942769"/>
                <a:gd name="connsiteX1" fmla="*/ 110793 w 462367"/>
                <a:gd name="connsiteY1" fmla="*/ 0 h 942769"/>
                <a:gd name="connsiteX2" fmla="*/ 462367 w 462367"/>
                <a:gd name="connsiteY2" fmla="*/ 873096 h 942769"/>
                <a:gd name="connsiteX3" fmla="*/ 0 w 462367"/>
                <a:gd name="connsiteY3" fmla="*/ 942769 h 942769"/>
              </a:gdLst>
              <a:ahLst/>
              <a:cxnLst>
                <a:cxn ang="0">
                  <a:pos x="connsiteX0" y="connsiteY0"/>
                </a:cxn>
                <a:cxn ang="0">
                  <a:pos x="connsiteX1" y="connsiteY1"/>
                </a:cxn>
                <a:cxn ang="0">
                  <a:pos x="connsiteX2" y="connsiteY2"/>
                </a:cxn>
                <a:cxn ang="0">
                  <a:pos x="connsiteX3" y="connsiteY3"/>
                </a:cxn>
              </a:cxnLst>
              <a:rect l="l" t="t" r="r" b="b"/>
              <a:pathLst>
                <a:path w="462367" h="942769">
                  <a:moveTo>
                    <a:pt x="0" y="942769"/>
                  </a:moveTo>
                  <a:lnTo>
                    <a:pt x="110793" y="0"/>
                  </a:lnTo>
                  <a:lnTo>
                    <a:pt x="462367" y="873096"/>
                  </a:lnTo>
                  <a:lnTo>
                    <a:pt x="0" y="942769"/>
                  </a:lnTo>
                  <a:close/>
                </a:path>
              </a:pathLst>
            </a:custGeom>
            <a:gradFill>
              <a:gsLst>
                <a:gs pos="0">
                  <a:schemeClr val="accent6">
                    <a:alpha val="0"/>
                  </a:schemeClr>
                </a:gs>
                <a:gs pos="100000">
                  <a:schemeClr val="accent6">
                    <a:alpha val="84000"/>
                  </a:schemeClr>
                </a:gs>
              </a:gsLst>
              <a:lin ang="5400000" scaled="1"/>
            </a:gradFill>
          </p:spPr>
          <p:txBody>
            <a:bodyPr wrap="none" rtlCol="0" anchor="ctr">
              <a:noAutofit/>
            </a:bodyPr>
            <a:lstStyle/>
            <a:p>
              <a:pPr fontAlgn="auto">
                <a:spcBef>
                  <a:spcPts val="0"/>
                </a:spcBef>
                <a:spcAft>
                  <a:spcPts val="0"/>
                </a:spcAft>
              </a:pPr>
              <a:endParaRPr lang="en-US" sz="1600" dirty="0">
                <a:solidFill>
                  <a:srgbClr val="FFFFFF"/>
                </a:solidFill>
                <a:latin typeface="CiscoSansTT ExtraLight"/>
                <a:ea typeface=""/>
                <a:cs typeface=""/>
              </a:endParaRPr>
            </a:p>
          </p:txBody>
        </p:sp>
        <p:sp>
          <p:nvSpPr>
            <p:cNvPr id="28" name="s3"/>
            <p:cNvSpPr>
              <a:spLocks/>
            </p:cNvSpPr>
            <p:nvPr/>
          </p:nvSpPr>
          <p:spPr>
            <a:xfrm>
              <a:off x="4650545" y="1855244"/>
              <a:ext cx="1441053" cy="650877"/>
            </a:xfrm>
            <a:prstGeom prst="roundRect">
              <a:avLst>
                <a:gd name="adj" fmla="val 4601"/>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fontAlgn="auto">
                <a:spcBef>
                  <a:spcPts val="0"/>
                </a:spcBef>
                <a:spcAft>
                  <a:spcPts val="0"/>
                </a:spcAft>
              </a:pPr>
              <a:r>
                <a:rPr lang="en-US" altLang="en-US" sz="1100" dirty="0" smtClean="0">
                  <a:solidFill>
                    <a:srgbClr val="FFFFFF"/>
                  </a:solidFill>
                </a:rPr>
                <a:t>Deliver the best </a:t>
              </a:r>
            </a:p>
            <a:p>
              <a:pPr fontAlgn="auto">
                <a:spcBef>
                  <a:spcPts val="0"/>
                </a:spcBef>
                <a:spcAft>
                  <a:spcPts val="0"/>
                </a:spcAft>
              </a:pPr>
              <a:r>
                <a:rPr lang="en-US" altLang="en-US" sz="1100" dirty="0" smtClean="0">
                  <a:solidFill>
                    <a:srgbClr val="FFFFFF"/>
                  </a:solidFill>
                </a:rPr>
                <a:t>of both worlds</a:t>
              </a:r>
              <a:endParaRPr lang="en-US" altLang="en-US" sz="1100" dirty="0">
                <a:solidFill>
                  <a:srgbClr val="FFFFFF"/>
                </a:solidFill>
              </a:endParaRPr>
            </a:p>
          </p:txBody>
        </p:sp>
      </p:grpSp>
      <p:grpSp>
        <p:nvGrpSpPr>
          <p:cNvPr id="36" name="Enable B"/>
          <p:cNvGrpSpPr/>
          <p:nvPr/>
        </p:nvGrpSpPr>
        <p:grpSpPr>
          <a:xfrm>
            <a:off x="3786301" y="2544836"/>
            <a:ext cx="1684297" cy="929226"/>
            <a:chOff x="3778086" y="2651731"/>
            <a:chExt cx="1684297" cy="929226"/>
          </a:xfrm>
        </p:grpSpPr>
        <p:sp>
          <p:nvSpPr>
            <p:cNvPr id="37" name="Isosceles Triangle 26"/>
            <p:cNvSpPr/>
            <p:nvPr/>
          </p:nvSpPr>
          <p:spPr>
            <a:xfrm rot="9385722">
              <a:off x="4858034" y="2868205"/>
              <a:ext cx="604349" cy="712752"/>
            </a:xfrm>
            <a:custGeom>
              <a:avLst/>
              <a:gdLst>
                <a:gd name="connsiteX0" fmla="*/ 0 w 729464"/>
                <a:gd name="connsiteY0" fmla="*/ 431888 h 431888"/>
                <a:gd name="connsiteX1" fmla="*/ 364732 w 729464"/>
                <a:gd name="connsiteY1" fmla="*/ 0 h 431888"/>
                <a:gd name="connsiteX2" fmla="*/ 729464 w 729464"/>
                <a:gd name="connsiteY2" fmla="*/ 431888 h 431888"/>
                <a:gd name="connsiteX3" fmla="*/ 0 w 729464"/>
                <a:gd name="connsiteY3" fmla="*/ 431888 h 431888"/>
                <a:gd name="connsiteX0" fmla="*/ 4384 w 733848"/>
                <a:gd name="connsiteY0" fmla="*/ 410915 h 410915"/>
                <a:gd name="connsiteX1" fmla="*/ 0 w 733848"/>
                <a:gd name="connsiteY1" fmla="*/ 0 h 410915"/>
                <a:gd name="connsiteX2" fmla="*/ 733848 w 733848"/>
                <a:gd name="connsiteY2" fmla="*/ 410915 h 410915"/>
                <a:gd name="connsiteX3" fmla="*/ 4384 w 733848"/>
                <a:gd name="connsiteY3" fmla="*/ 410915 h 410915"/>
                <a:gd name="connsiteX0" fmla="*/ 137547 w 867011"/>
                <a:gd name="connsiteY0" fmla="*/ 514775 h 514775"/>
                <a:gd name="connsiteX1" fmla="*/ 0 w 867011"/>
                <a:gd name="connsiteY1" fmla="*/ 0 h 514775"/>
                <a:gd name="connsiteX2" fmla="*/ 867011 w 867011"/>
                <a:gd name="connsiteY2" fmla="*/ 514775 h 514775"/>
                <a:gd name="connsiteX3" fmla="*/ 137547 w 867011"/>
                <a:gd name="connsiteY3" fmla="*/ 514775 h 514775"/>
                <a:gd name="connsiteX0" fmla="*/ 139042 w 867011"/>
                <a:gd name="connsiteY0" fmla="*/ 585912 h 585912"/>
                <a:gd name="connsiteX1" fmla="*/ 0 w 867011"/>
                <a:gd name="connsiteY1" fmla="*/ 0 h 585912"/>
                <a:gd name="connsiteX2" fmla="*/ 867011 w 867011"/>
                <a:gd name="connsiteY2" fmla="*/ 514775 h 585912"/>
                <a:gd name="connsiteX3" fmla="*/ 139042 w 867011"/>
                <a:gd name="connsiteY3" fmla="*/ 585912 h 585912"/>
                <a:gd name="connsiteX0" fmla="*/ 139042 w 645806"/>
                <a:gd name="connsiteY0" fmla="*/ 585912 h 585912"/>
                <a:gd name="connsiteX1" fmla="*/ 0 w 645806"/>
                <a:gd name="connsiteY1" fmla="*/ 0 h 585912"/>
                <a:gd name="connsiteX2" fmla="*/ 645806 w 645806"/>
                <a:gd name="connsiteY2" fmla="*/ 412843 h 585912"/>
                <a:gd name="connsiteX3" fmla="*/ 139042 w 645806"/>
                <a:gd name="connsiteY3" fmla="*/ 585912 h 585912"/>
                <a:gd name="connsiteX0" fmla="*/ 114948 w 645806"/>
                <a:gd name="connsiteY0" fmla="*/ 678417 h 678417"/>
                <a:gd name="connsiteX1" fmla="*/ 0 w 645806"/>
                <a:gd name="connsiteY1" fmla="*/ 0 h 678417"/>
                <a:gd name="connsiteX2" fmla="*/ 645806 w 645806"/>
                <a:gd name="connsiteY2" fmla="*/ 412843 h 678417"/>
                <a:gd name="connsiteX3" fmla="*/ 114948 w 645806"/>
                <a:gd name="connsiteY3" fmla="*/ 678417 h 678417"/>
                <a:gd name="connsiteX0" fmla="*/ 114948 w 604349"/>
                <a:gd name="connsiteY0" fmla="*/ 678417 h 678417"/>
                <a:gd name="connsiteX1" fmla="*/ 0 w 604349"/>
                <a:gd name="connsiteY1" fmla="*/ 0 h 678417"/>
                <a:gd name="connsiteX2" fmla="*/ 604349 w 604349"/>
                <a:gd name="connsiteY2" fmla="*/ 433624 h 678417"/>
                <a:gd name="connsiteX3" fmla="*/ 114948 w 604349"/>
                <a:gd name="connsiteY3" fmla="*/ 678417 h 678417"/>
                <a:gd name="connsiteX0" fmla="*/ 119402 w 604349"/>
                <a:gd name="connsiteY0" fmla="*/ 712752 h 712752"/>
                <a:gd name="connsiteX1" fmla="*/ 0 w 604349"/>
                <a:gd name="connsiteY1" fmla="*/ 0 h 712752"/>
                <a:gd name="connsiteX2" fmla="*/ 604349 w 604349"/>
                <a:gd name="connsiteY2" fmla="*/ 433624 h 712752"/>
                <a:gd name="connsiteX3" fmla="*/ 119402 w 604349"/>
                <a:gd name="connsiteY3" fmla="*/ 712752 h 712752"/>
              </a:gdLst>
              <a:ahLst/>
              <a:cxnLst>
                <a:cxn ang="0">
                  <a:pos x="connsiteX0" y="connsiteY0"/>
                </a:cxn>
                <a:cxn ang="0">
                  <a:pos x="connsiteX1" y="connsiteY1"/>
                </a:cxn>
                <a:cxn ang="0">
                  <a:pos x="connsiteX2" y="connsiteY2"/>
                </a:cxn>
                <a:cxn ang="0">
                  <a:pos x="connsiteX3" y="connsiteY3"/>
                </a:cxn>
              </a:cxnLst>
              <a:rect l="l" t="t" r="r" b="b"/>
              <a:pathLst>
                <a:path w="604349" h="712752">
                  <a:moveTo>
                    <a:pt x="119402" y="712752"/>
                  </a:moveTo>
                  <a:cubicBezTo>
                    <a:pt x="117941" y="575780"/>
                    <a:pt x="1461" y="136972"/>
                    <a:pt x="0" y="0"/>
                  </a:cubicBezTo>
                  <a:lnTo>
                    <a:pt x="604349" y="433624"/>
                  </a:lnTo>
                  <a:lnTo>
                    <a:pt x="119402" y="712752"/>
                  </a:lnTo>
                  <a:close/>
                </a:path>
              </a:pathLst>
            </a:custGeom>
            <a:gradFill>
              <a:gsLst>
                <a:gs pos="0">
                  <a:schemeClr val="accent5">
                    <a:alpha val="0"/>
                  </a:schemeClr>
                </a:gs>
                <a:gs pos="76000">
                  <a:schemeClr val="accent5"/>
                </a:gs>
              </a:gsLst>
              <a:lin ang="4800000" scaled="0"/>
            </a:gradFill>
          </p:spPr>
          <p:txBody>
            <a:bodyPr wrap="none" rtlCol="0" anchor="ctr">
              <a:noAutofit/>
            </a:bodyPr>
            <a:lstStyle/>
            <a:p>
              <a:pPr fontAlgn="auto">
                <a:spcBef>
                  <a:spcPts val="0"/>
                </a:spcBef>
                <a:spcAft>
                  <a:spcPts val="0"/>
                </a:spcAft>
              </a:pPr>
              <a:endParaRPr lang="en-US" sz="1600" dirty="0">
                <a:solidFill>
                  <a:srgbClr val="FFFFFF"/>
                </a:solidFill>
                <a:latin typeface="CiscoSansTT ExtraLight"/>
                <a:ea typeface=""/>
                <a:cs typeface=""/>
              </a:endParaRPr>
            </a:p>
          </p:txBody>
        </p:sp>
        <p:sp>
          <p:nvSpPr>
            <p:cNvPr id="39" name="s3"/>
            <p:cNvSpPr>
              <a:spLocks/>
            </p:cNvSpPr>
            <p:nvPr/>
          </p:nvSpPr>
          <p:spPr>
            <a:xfrm>
              <a:off x="3778086" y="2651731"/>
              <a:ext cx="1441053" cy="650877"/>
            </a:xfrm>
            <a:prstGeom prst="roundRect">
              <a:avLst>
                <a:gd name="adj" fmla="val 4601"/>
              </a:avLst>
            </a:prstGeom>
            <a:solidFill>
              <a:srgbClr val="32B2D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fontAlgn="auto">
                <a:spcBef>
                  <a:spcPts val="0"/>
                </a:spcBef>
                <a:spcAft>
                  <a:spcPts val="0"/>
                </a:spcAft>
              </a:pPr>
              <a:r>
                <a:rPr lang="en-US" altLang="en-US" sz="1100" dirty="0">
                  <a:solidFill>
                    <a:srgbClr val="FFFFFF"/>
                  </a:solidFill>
                </a:rPr>
                <a:t>Create ubiquitous </a:t>
              </a:r>
            </a:p>
            <a:p>
              <a:pPr fontAlgn="auto">
                <a:spcBef>
                  <a:spcPts val="0"/>
                </a:spcBef>
                <a:spcAft>
                  <a:spcPts val="0"/>
                </a:spcAft>
              </a:pPr>
              <a:r>
                <a:rPr lang="en-US" altLang="en-US" sz="1100" dirty="0">
                  <a:solidFill>
                    <a:srgbClr val="FFFFFF"/>
                  </a:solidFill>
                </a:rPr>
                <a:t>appeal to </a:t>
              </a:r>
            </a:p>
            <a:p>
              <a:pPr fontAlgn="auto">
                <a:spcBef>
                  <a:spcPts val="0"/>
                </a:spcBef>
                <a:spcAft>
                  <a:spcPts val="0"/>
                </a:spcAft>
              </a:pPr>
              <a:r>
                <a:rPr lang="en-US" altLang="en-US" sz="1100" dirty="0">
                  <a:solidFill>
                    <a:srgbClr val="FFFFFF"/>
                  </a:solidFill>
                </a:rPr>
                <a:t>ensure adoption</a:t>
              </a:r>
            </a:p>
          </p:txBody>
        </p:sp>
      </p:grpSp>
      <p:grpSp>
        <p:nvGrpSpPr>
          <p:cNvPr id="40" name="Converge B"/>
          <p:cNvGrpSpPr/>
          <p:nvPr/>
        </p:nvGrpSpPr>
        <p:grpSpPr>
          <a:xfrm>
            <a:off x="608742" y="2871532"/>
            <a:ext cx="1441053" cy="1008102"/>
            <a:chOff x="600527" y="2978427"/>
            <a:chExt cx="1441053" cy="1008102"/>
          </a:xfrm>
        </p:grpSpPr>
        <p:sp>
          <p:nvSpPr>
            <p:cNvPr id="41" name="Isosceles Triangle 40"/>
            <p:cNvSpPr/>
            <p:nvPr/>
          </p:nvSpPr>
          <p:spPr>
            <a:xfrm rot="10800000">
              <a:off x="1077831" y="3578941"/>
              <a:ext cx="729464" cy="407588"/>
            </a:xfrm>
            <a:prstGeom prst="triangle">
              <a:avLst/>
            </a:prstGeom>
            <a:gradFill>
              <a:gsLst>
                <a:gs pos="100000">
                  <a:schemeClr val="accent2">
                    <a:alpha val="85000"/>
                  </a:schemeClr>
                </a:gs>
                <a:gs pos="0">
                  <a:schemeClr val="accent2">
                    <a:alpha val="0"/>
                  </a:schemeClr>
                </a:gs>
              </a:gsLst>
              <a:lin ang="5400000" scaled="1"/>
            </a:gradFill>
          </p:spPr>
          <p:txBody>
            <a:bodyPr wrap="none" rtlCol="0" anchor="ctr">
              <a:noAutofit/>
            </a:bodyPr>
            <a:lstStyle/>
            <a:p>
              <a:pPr fontAlgn="auto">
                <a:spcBef>
                  <a:spcPts val="0"/>
                </a:spcBef>
                <a:spcAft>
                  <a:spcPts val="0"/>
                </a:spcAft>
              </a:pPr>
              <a:endParaRPr lang="en-US" sz="1600" dirty="0">
                <a:solidFill>
                  <a:srgbClr val="FFFFFF"/>
                </a:solidFill>
                <a:latin typeface="CiscoSansTT ExtraLight"/>
                <a:ea typeface=""/>
                <a:cs typeface=""/>
              </a:endParaRPr>
            </a:p>
          </p:txBody>
        </p:sp>
        <p:sp>
          <p:nvSpPr>
            <p:cNvPr id="43" name="s3"/>
            <p:cNvSpPr>
              <a:spLocks/>
            </p:cNvSpPr>
            <p:nvPr/>
          </p:nvSpPr>
          <p:spPr>
            <a:xfrm>
              <a:off x="600527" y="2978427"/>
              <a:ext cx="1441053" cy="650877"/>
            </a:xfrm>
            <a:prstGeom prst="roundRect">
              <a:avLst>
                <a:gd name="adj" fmla="val 4601"/>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fontAlgn="auto">
                <a:spcBef>
                  <a:spcPts val="0"/>
                </a:spcBef>
                <a:spcAft>
                  <a:spcPts val="0"/>
                </a:spcAft>
              </a:pPr>
              <a:r>
                <a:rPr lang="en-US" altLang="en-US" sz="1100" dirty="0" smtClean="0">
                  <a:solidFill>
                    <a:srgbClr val="FFFFFF"/>
                  </a:solidFill>
                </a:rPr>
                <a:t>Unify </a:t>
              </a:r>
            </a:p>
            <a:p>
              <a:pPr fontAlgn="auto">
                <a:spcBef>
                  <a:spcPts val="0"/>
                </a:spcBef>
                <a:spcAft>
                  <a:spcPts val="0"/>
                </a:spcAft>
              </a:pPr>
              <a:r>
                <a:rPr lang="en-US" altLang="en-US" sz="1100" dirty="0" smtClean="0">
                  <a:solidFill>
                    <a:srgbClr val="FFFFFF"/>
                  </a:solidFill>
                </a:rPr>
                <a:t>communication </a:t>
              </a:r>
            </a:p>
            <a:p>
              <a:pPr fontAlgn="auto">
                <a:spcBef>
                  <a:spcPts val="0"/>
                </a:spcBef>
                <a:spcAft>
                  <a:spcPts val="0"/>
                </a:spcAft>
              </a:pPr>
              <a:r>
                <a:rPr lang="en-US" altLang="en-US" sz="1100" dirty="0">
                  <a:solidFill>
                    <a:srgbClr val="FFFFFF"/>
                  </a:solidFill>
                </a:rPr>
                <a:t>f</a:t>
              </a:r>
              <a:r>
                <a:rPr lang="en-US" altLang="en-US" sz="1100" dirty="0" smtClean="0">
                  <a:solidFill>
                    <a:srgbClr val="FFFFFF"/>
                  </a:solidFill>
                </a:rPr>
                <a:t>oundation</a:t>
              </a:r>
              <a:endParaRPr lang="en-US" altLang="en-US" sz="1100" dirty="0">
                <a:solidFill>
                  <a:srgbClr val="FFFFFF"/>
                </a:solidFill>
              </a:endParaRPr>
            </a:p>
          </p:txBody>
        </p:sp>
      </p:grpSp>
      <p:grpSp>
        <p:nvGrpSpPr>
          <p:cNvPr id="44" name="Simplify B"/>
          <p:cNvGrpSpPr/>
          <p:nvPr/>
        </p:nvGrpSpPr>
        <p:grpSpPr>
          <a:xfrm>
            <a:off x="2197521" y="2772276"/>
            <a:ext cx="1441053" cy="1054825"/>
            <a:chOff x="2189306" y="2879171"/>
            <a:chExt cx="1441053" cy="1054825"/>
          </a:xfrm>
        </p:grpSpPr>
        <p:sp>
          <p:nvSpPr>
            <p:cNvPr id="45" name="s3"/>
            <p:cNvSpPr>
              <a:spLocks/>
            </p:cNvSpPr>
            <p:nvPr/>
          </p:nvSpPr>
          <p:spPr>
            <a:xfrm>
              <a:off x="2189306" y="2879171"/>
              <a:ext cx="1441053" cy="650877"/>
            </a:xfrm>
            <a:prstGeom prst="roundRect">
              <a:avLst>
                <a:gd name="adj" fmla="val 4601"/>
              </a:avLst>
            </a:prstGeom>
            <a:solidFill>
              <a:schemeClr val="accent2">
                <a:lumMod val="75000"/>
              </a:schemeClr>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fontAlgn="auto">
                <a:spcBef>
                  <a:spcPts val="0"/>
                </a:spcBef>
                <a:spcAft>
                  <a:spcPts val="0"/>
                </a:spcAft>
              </a:pPr>
              <a:r>
                <a:rPr lang="en-US" altLang="en-US" sz="1100" dirty="0" smtClean="0">
                  <a:solidFill>
                    <a:srgbClr val="FFFFFF"/>
                  </a:solidFill>
                </a:rPr>
                <a:t>Enhance </a:t>
              </a:r>
              <a:br>
                <a:rPr lang="en-US" altLang="en-US" sz="1100" dirty="0" smtClean="0">
                  <a:solidFill>
                    <a:srgbClr val="FFFFFF"/>
                  </a:solidFill>
                </a:rPr>
              </a:br>
              <a:r>
                <a:rPr lang="en-US" altLang="en-US" sz="1100" dirty="0" smtClean="0">
                  <a:solidFill>
                    <a:srgbClr val="FFFFFF"/>
                  </a:solidFill>
                </a:rPr>
                <a:t>productivity with </a:t>
              </a:r>
            </a:p>
            <a:p>
              <a:pPr fontAlgn="auto">
                <a:spcBef>
                  <a:spcPts val="0"/>
                </a:spcBef>
                <a:spcAft>
                  <a:spcPts val="0"/>
                </a:spcAft>
              </a:pPr>
              <a:r>
                <a:rPr lang="en-US" altLang="en-US" sz="1100" dirty="0" smtClean="0">
                  <a:solidFill>
                    <a:srgbClr val="FFFFFF"/>
                  </a:solidFill>
                </a:rPr>
                <a:t>cost reduction</a:t>
              </a:r>
              <a:endParaRPr lang="en-US" altLang="en-US" sz="1100" dirty="0">
                <a:solidFill>
                  <a:srgbClr val="FFFFFF"/>
                </a:solidFill>
              </a:endParaRPr>
            </a:p>
          </p:txBody>
        </p:sp>
        <p:sp>
          <p:nvSpPr>
            <p:cNvPr id="46" name="Isosceles Triangle 26"/>
            <p:cNvSpPr/>
            <p:nvPr/>
          </p:nvSpPr>
          <p:spPr>
            <a:xfrm rot="10800000">
              <a:off x="2874325" y="3487455"/>
              <a:ext cx="634489" cy="446541"/>
            </a:xfrm>
            <a:custGeom>
              <a:avLst/>
              <a:gdLst>
                <a:gd name="connsiteX0" fmla="*/ 0 w 729464"/>
                <a:gd name="connsiteY0" fmla="*/ 431888 h 431888"/>
                <a:gd name="connsiteX1" fmla="*/ 364732 w 729464"/>
                <a:gd name="connsiteY1" fmla="*/ 0 h 431888"/>
                <a:gd name="connsiteX2" fmla="*/ 729464 w 729464"/>
                <a:gd name="connsiteY2" fmla="*/ 431888 h 431888"/>
                <a:gd name="connsiteX3" fmla="*/ 0 w 729464"/>
                <a:gd name="connsiteY3" fmla="*/ 431888 h 431888"/>
                <a:gd name="connsiteX0" fmla="*/ 4384 w 733848"/>
                <a:gd name="connsiteY0" fmla="*/ 410915 h 410915"/>
                <a:gd name="connsiteX1" fmla="*/ 0 w 733848"/>
                <a:gd name="connsiteY1" fmla="*/ 0 h 410915"/>
                <a:gd name="connsiteX2" fmla="*/ 733848 w 733848"/>
                <a:gd name="connsiteY2" fmla="*/ 410915 h 410915"/>
                <a:gd name="connsiteX3" fmla="*/ 4384 w 733848"/>
                <a:gd name="connsiteY3" fmla="*/ 410915 h 410915"/>
                <a:gd name="connsiteX0" fmla="*/ 4384 w 579469"/>
                <a:gd name="connsiteY0" fmla="*/ 410915 h 428728"/>
                <a:gd name="connsiteX1" fmla="*/ 0 w 579469"/>
                <a:gd name="connsiteY1" fmla="*/ 0 h 428728"/>
                <a:gd name="connsiteX2" fmla="*/ 579469 w 579469"/>
                <a:gd name="connsiteY2" fmla="*/ 428728 h 428728"/>
                <a:gd name="connsiteX3" fmla="*/ 4384 w 579469"/>
                <a:gd name="connsiteY3" fmla="*/ 410915 h 428728"/>
                <a:gd name="connsiteX0" fmla="*/ 27 w 634489"/>
                <a:gd name="connsiteY0" fmla="*/ 446541 h 446541"/>
                <a:gd name="connsiteX1" fmla="*/ 55020 w 634489"/>
                <a:gd name="connsiteY1" fmla="*/ 0 h 446541"/>
                <a:gd name="connsiteX2" fmla="*/ 634489 w 634489"/>
                <a:gd name="connsiteY2" fmla="*/ 428728 h 446541"/>
                <a:gd name="connsiteX3" fmla="*/ 27 w 634489"/>
                <a:gd name="connsiteY3" fmla="*/ 446541 h 446541"/>
              </a:gdLst>
              <a:ahLst/>
              <a:cxnLst>
                <a:cxn ang="0">
                  <a:pos x="connsiteX0" y="connsiteY0"/>
                </a:cxn>
                <a:cxn ang="0">
                  <a:pos x="connsiteX1" y="connsiteY1"/>
                </a:cxn>
                <a:cxn ang="0">
                  <a:pos x="connsiteX2" y="connsiteY2"/>
                </a:cxn>
                <a:cxn ang="0">
                  <a:pos x="connsiteX3" y="connsiteY3"/>
                </a:cxn>
              </a:cxnLst>
              <a:rect l="l" t="t" r="r" b="b"/>
              <a:pathLst>
                <a:path w="634489" h="446541">
                  <a:moveTo>
                    <a:pt x="27" y="446541"/>
                  </a:moveTo>
                  <a:cubicBezTo>
                    <a:pt x="-1434" y="309569"/>
                    <a:pt x="56481" y="136972"/>
                    <a:pt x="55020" y="0"/>
                  </a:cubicBezTo>
                  <a:lnTo>
                    <a:pt x="634489" y="428728"/>
                  </a:lnTo>
                  <a:cubicBezTo>
                    <a:pt x="391334" y="428728"/>
                    <a:pt x="243182" y="446541"/>
                    <a:pt x="27" y="446541"/>
                  </a:cubicBezTo>
                  <a:close/>
                </a:path>
              </a:pathLst>
            </a:custGeom>
            <a:gradFill>
              <a:gsLst>
                <a:gs pos="100000">
                  <a:srgbClr val="4993C7">
                    <a:alpha val="84000"/>
                  </a:srgbClr>
                </a:gs>
                <a:gs pos="0">
                  <a:srgbClr val="4993C7">
                    <a:alpha val="0"/>
                  </a:srgbClr>
                </a:gs>
              </a:gsLst>
              <a:lin ang="5400000" scaled="1"/>
            </a:gradFill>
          </p:spPr>
          <p:txBody>
            <a:bodyPr wrap="none" rtlCol="0" anchor="ctr">
              <a:noAutofit/>
            </a:bodyPr>
            <a:lstStyle/>
            <a:p>
              <a:pPr fontAlgn="auto">
                <a:spcBef>
                  <a:spcPts val="0"/>
                </a:spcBef>
                <a:spcAft>
                  <a:spcPts val="0"/>
                </a:spcAft>
              </a:pPr>
              <a:endParaRPr lang="en-US" sz="1600" dirty="0">
                <a:solidFill>
                  <a:srgbClr val="FFFFFF"/>
                </a:solidFill>
                <a:latin typeface="CiscoSansTT ExtraLight"/>
                <a:ea typeface=""/>
                <a:cs typeface=""/>
              </a:endParaRPr>
            </a:p>
          </p:txBody>
        </p:sp>
      </p:grpSp>
      <p:sp>
        <p:nvSpPr>
          <p:cNvPr id="4" name="Rounded Rectangle 3"/>
          <p:cNvSpPr/>
          <p:nvPr/>
        </p:nvSpPr>
        <p:spPr>
          <a:xfrm>
            <a:off x="5131388" y="898847"/>
            <a:ext cx="2869253" cy="1010276"/>
          </a:xfrm>
          <a:prstGeom prst="roundRect">
            <a:avLst/>
          </a:prstGeom>
          <a:noFill/>
          <a:ln>
            <a:solidFill>
              <a:srgbClr val="80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smtClean="0">
              <a:solidFill>
                <a:srgbClr val="FFFFFF"/>
              </a:solidFill>
            </a:endParaRPr>
          </a:p>
        </p:txBody>
      </p:sp>
    </p:spTree>
    <p:extLst>
      <p:ext uri="{BB962C8B-B14F-4D97-AF65-F5344CB8AC3E}">
        <p14:creationId xmlns:p14="http://schemas.microsoft.com/office/powerpoint/2010/main" val="7415910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2015-template">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50000"/>
            <a:lumOff val="50000"/>
          </a:schemeClr>
        </a:solidFill>
        <a:ln w="34925">
          <a:noFill/>
          <a:prstDash val="solid"/>
        </a:ln>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mp; Body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Title &amp; Body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2015-template</Template>
  <TotalTime>53398</TotalTime>
  <Words>2812</Words>
  <Application>Microsoft Macintosh PowerPoint</Application>
  <PresentationFormat>On-screen Show (16:9)</PresentationFormat>
  <Paragraphs>470</Paragraphs>
  <Slides>46</Slides>
  <Notes>27</Notes>
  <HiddenSlides>0</HiddenSlides>
  <MMClips>0</MMClips>
  <ScaleCrop>false</ScaleCrop>
  <HeadingPairs>
    <vt:vector size="6" baseType="variant">
      <vt:variant>
        <vt:lpstr>Fonts Used</vt:lpstr>
      </vt:variant>
      <vt:variant>
        <vt:i4>23</vt:i4>
      </vt:variant>
      <vt:variant>
        <vt:lpstr>Theme</vt:lpstr>
      </vt:variant>
      <vt:variant>
        <vt:i4>4</vt:i4>
      </vt:variant>
      <vt:variant>
        <vt:lpstr>Slide Titles</vt:lpstr>
      </vt:variant>
      <vt:variant>
        <vt:i4>46</vt:i4>
      </vt:variant>
    </vt:vector>
  </HeadingPairs>
  <TitlesOfParts>
    <vt:vector size="73" baseType="lpstr">
      <vt:lpstr>Andale Mono</vt:lpstr>
      <vt:lpstr>Apple LiGothic Medium</vt:lpstr>
      <vt:lpstr>Broadway</vt:lpstr>
      <vt:lpstr>Calibri</vt:lpstr>
      <vt:lpstr>Ciscolight</vt:lpstr>
      <vt:lpstr>CiscoSans</vt:lpstr>
      <vt:lpstr>CiscoSans ExtraLight</vt:lpstr>
      <vt:lpstr>CiscoSans Thin</vt:lpstr>
      <vt:lpstr>CiscoSansTT</vt:lpstr>
      <vt:lpstr>CiscoSansTT ExtraLight</vt:lpstr>
      <vt:lpstr>CiscoSansTT Light</vt:lpstr>
      <vt:lpstr>CiscoSansTT Thin</vt:lpstr>
      <vt:lpstr>Courier New</vt:lpstr>
      <vt:lpstr>Helvetica Light</vt:lpstr>
      <vt:lpstr>Helvetica Neue Bold Condensed</vt:lpstr>
      <vt:lpstr>Helvetica Neue Light</vt:lpstr>
      <vt:lpstr>Helvetica Neue Thin</vt:lpstr>
      <vt:lpstr>Helvetica Neue UltraLight</vt:lpstr>
      <vt:lpstr>MS PGothic</vt:lpstr>
      <vt:lpstr>ＭＳ Ｐゴシック</vt:lpstr>
      <vt:lpstr>Wingdings</vt:lpstr>
      <vt:lpstr>黑体</vt:lpstr>
      <vt:lpstr>Arial</vt:lpstr>
      <vt:lpstr>2015-template</vt:lpstr>
      <vt:lpstr>Blue theme 2014 16x9</vt:lpstr>
      <vt:lpstr>Title &amp; Body </vt:lpstr>
      <vt:lpstr>1_Title &amp; Body </vt:lpstr>
      <vt:lpstr>Links for Interactive Sessions Sign up for free accounts to follow along</vt:lpstr>
      <vt:lpstr>Cisco On The Road</vt:lpstr>
      <vt:lpstr>AGENDA</vt:lpstr>
      <vt:lpstr>Introduction and Overview</vt:lpstr>
      <vt:lpstr>…“The core competency for Collab Specialists is shifting from telephony and networking,  towards software skills such as API's and integrations”…  </vt:lpstr>
      <vt:lpstr>PowerPoint Presentation</vt:lpstr>
      <vt:lpstr>PowerPoint Presentation</vt:lpstr>
      <vt:lpstr>Who Uses the Integrations and APIs?</vt:lpstr>
      <vt:lpstr>Cisco Collaboration Evolution</vt:lpstr>
      <vt:lpstr>Services with APIs: Growth Since 2005</vt:lpstr>
      <vt:lpstr>How Many API calls? </vt:lpstr>
      <vt:lpstr>Collaboration &amp; API’s? Guess What..</vt:lpstr>
      <vt:lpstr>The New Collaboration Landscape Powered by APIs that are simple, open, and pay as you go</vt:lpstr>
      <vt:lpstr>Spark Platform API Fundamentals </vt:lpstr>
      <vt:lpstr>Cisco Collaboration Cloud APIs</vt:lpstr>
      <vt:lpstr>APIs</vt:lpstr>
      <vt:lpstr>PowerPoint Presentation</vt:lpstr>
      <vt:lpstr>PowerPoint Presentation</vt:lpstr>
      <vt:lpstr>Use Native Integrations or Create Your Own</vt:lpstr>
      <vt:lpstr>App Integration Services</vt:lpstr>
      <vt:lpstr>SDK</vt:lpstr>
      <vt:lpstr>Spark for Developers</vt:lpstr>
      <vt:lpstr>Key API Features and Use-Cases</vt:lpstr>
      <vt:lpstr>Example: Tropo API’s</vt:lpstr>
      <vt:lpstr>About Tropo</vt:lpstr>
      <vt:lpstr>Included API Features</vt:lpstr>
      <vt:lpstr>Tropo API Platform Components</vt:lpstr>
      <vt:lpstr>Links for Tropo Interactive Session</vt:lpstr>
      <vt:lpstr>Example: Spark API’s</vt:lpstr>
      <vt:lpstr>Integration Platform as a Service (iPaaS)</vt:lpstr>
      <vt:lpstr>What Are They?</vt:lpstr>
      <vt:lpstr>iPaaS Integrations</vt:lpstr>
      <vt:lpstr>Prepackaged Bots Example – cs.co/thespot</vt:lpstr>
      <vt:lpstr>Links for Spark Interactive Session</vt:lpstr>
      <vt:lpstr>iPaaS Use Cases – IFTTT</vt:lpstr>
      <vt:lpstr>iPaaS Use Cases – Built.io</vt:lpstr>
      <vt:lpstr>Additional Resources</vt:lpstr>
      <vt:lpstr>Additional Resources</vt:lpstr>
      <vt:lpstr>LINKS</vt:lpstr>
      <vt:lpstr>Continue Your Education in the DevNet Zone</vt:lpstr>
      <vt:lpstr>Continue Your Education in the DevNet Zone</vt:lpstr>
      <vt:lpstr>Terminology </vt:lpstr>
      <vt:lpstr>PowerPoint Presentation</vt:lpstr>
      <vt:lpstr>Cisco DevNet</vt:lpstr>
      <vt:lpstr>Learning Labs</vt:lpstr>
      <vt:lpstr>PowerPoint Presentation</vt:lpstr>
    </vt:vector>
  </TitlesOfParts>
  <Company>Cisco Systems</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Proximity-Less Room Pairing, Deskphone Control and Media Selector UX</dc:title>
  <dc:creator>Jonathan Rosenberg</dc:creator>
  <cp:lastModifiedBy>Stefano Pirrello (spirrell)</cp:lastModifiedBy>
  <cp:revision>723</cp:revision>
  <cp:lastPrinted>2016-11-14T14:39:11Z</cp:lastPrinted>
  <dcterms:created xsi:type="dcterms:W3CDTF">2015-07-25T14:21:17Z</dcterms:created>
  <dcterms:modified xsi:type="dcterms:W3CDTF">2017-01-17T22:13:55Z</dcterms:modified>
</cp:coreProperties>
</file>